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ppt/notesSlides/notesSlide306.xml" ContentType="application/vnd.openxmlformats-officedocument.presentationml.notesSlide+xml"/>
  <Override PartName="/ppt/notesSlides/notesSlide307.xml" ContentType="application/vnd.openxmlformats-officedocument.presentationml.notesSlide+xml"/>
  <Override PartName="/ppt/notesSlides/notesSlide308.xml" ContentType="application/vnd.openxmlformats-officedocument.presentationml.notesSlide+xml"/>
  <Override PartName="/ppt/notesSlides/notesSlide309.xml" ContentType="application/vnd.openxmlformats-officedocument.presentationml.notesSlide+xml"/>
  <Override PartName="/ppt/notesSlides/notesSlide310.xml" ContentType="application/vnd.openxmlformats-officedocument.presentationml.notesSlide+xml"/>
  <Override PartName="/ppt/notesSlides/notesSlide311.xml" ContentType="application/vnd.openxmlformats-officedocument.presentationml.notesSlide+xml"/>
  <Override PartName="/ppt/notesSlides/notesSlide312.xml" ContentType="application/vnd.openxmlformats-officedocument.presentationml.notesSlide+xml"/>
  <Override PartName="/ppt/notesSlides/notesSlide313.xml" ContentType="application/vnd.openxmlformats-officedocument.presentationml.notesSlide+xml"/>
  <Override PartName="/ppt/notesSlides/notesSlide314.xml" ContentType="application/vnd.openxmlformats-officedocument.presentationml.notesSlide+xml"/>
  <Override PartName="/ppt/notesSlides/notesSlide315.xml" ContentType="application/vnd.openxmlformats-officedocument.presentationml.notesSlide+xml"/>
  <Override PartName="/ppt/notesSlides/notesSlide316.xml" ContentType="application/vnd.openxmlformats-officedocument.presentationml.notesSlide+xml"/>
  <Override PartName="/ppt/notesSlides/notesSlide317.xml" ContentType="application/vnd.openxmlformats-officedocument.presentationml.notesSlide+xml"/>
  <Override PartName="/ppt/notesSlides/notesSlide318.xml" ContentType="application/vnd.openxmlformats-officedocument.presentationml.notesSlide+xml"/>
  <Override PartName="/ppt/notesSlides/notesSlide319.xml" ContentType="application/vnd.openxmlformats-officedocument.presentationml.notesSlide+xml"/>
  <Override PartName="/ppt/notesSlides/notesSlide320.xml" ContentType="application/vnd.openxmlformats-officedocument.presentationml.notesSlide+xml"/>
  <Override PartName="/ppt/notesSlides/notesSlide321.xml" ContentType="application/vnd.openxmlformats-officedocument.presentationml.notesSlide+xml"/>
  <Override PartName="/ppt/notesSlides/notesSlide322.xml" ContentType="application/vnd.openxmlformats-officedocument.presentationml.notesSlide+xml"/>
  <Override PartName="/ppt/notesSlides/notesSlide323.xml" ContentType="application/vnd.openxmlformats-officedocument.presentationml.notesSlide+xml"/>
  <Override PartName="/ppt/notesSlides/notesSlide324.xml" ContentType="application/vnd.openxmlformats-officedocument.presentationml.notesSlide+xml"/>
  <Override PartName="/ppt/notesSlides/notesSlide325.xml" ContentType="application/vnd.openxmlformats-officedocument.presentationml.notesSlide+xml"/>
  <Override PartName="/ppt/notesSlides/notesSlide326.xml" ContentType="application/vnd.openxmlformats-officedocument.presentationml.notesSlide+xml"/>
  <Override PartName="/ppt/notesSlides/notesSlide327.xml" ContentType="application/vnd.openxmlformats-officedocument.presentationml.notesSlide+xml"/>
  <Override PartName="/ppt/notesSlides/notesSlide328.xml" ContentType="application/vnd.openxmlformats-officedocument.presentationml.notesSlide+xml"/>
  <Override PartName="/ppt/notesSlides/notesSlide329.xml" ContentType="application/vnd.openxmlformats-officedocument.presentationml.notesSlide+xml"/>
  <Override PartName="/ppt/notesSlides/notesSlide330.xml" ContentType="application/vnd.openxmlformats-officedocument.presentationml.notesSlide+xml"/>
  <Override PartName="/ppt/notesSlides/notesSlide331.xml" ContentType="application/vnd.openxmlformats-officedocument.presentationml.notesSlide+xml"/>
  <Override PartName="/ppt/notesSlides/notesSlide332.xml" ContentType="application/vnd.openxmlformats-officedocument.presentationml.notesSlide+xml"/>
  <Override PartName="/ppt/notesSlides/notesSlide333.xml" ContentType="application/vnd.openxmlformats-officedocument.presentationml.notesSlide+xml"/>
  <Override PartName="/ppt/notesSlides/notesSlide334.xml" ContentType="application/vnd.openxmlformats-officedocument.presentationml.notesSlide+xml"/>
  <Override PartName="/ppt/notesSlides/notesSlide335.xml" ContentType="application/vnd.openxmlformats-officedocument.presentationml.notesSlide+xml"/>
  <Override PartName="/ppt/notesSlides/notesSlide336.xml" ContentType="application/vnd.openxmlformats-officedocument.presentationml.notesSlide+xml"/>
  <Override PartName="/ppt/notesSlides/notesSlide337.xml" ContentType="application/vnd.openxmlformats-officedocument.presentationml.notesSlide+xml"/>
  <Override PartName="/ppt/notesSlides/notesSlide338.xml" ContentType="application/vnd.openxmlformats-officedocument.presentationml.notesSlide+xml"/>
  <Override PartName="/ppt/notesSlides/notesSlide339.xml" ContentType="application/vnd.openxmlformats-officedocument.presentationml.notesSlide+xml"/>
  <Override PartName="/ppt/notesSlides/notesSlide340.xml" ContentType="application/vnd.openxmlformats-officedocument.presentationml.notesSlide+xml"/>
  <Override PartName="/ppt/notesSlides/notesSlide341.xml" ContentType="application/vnd.openxmlformats-officedocument.presentationml.notesSlide+xml"/>
  <Override PartName="/ppt/notesSlides/notesSlide342.xml" ContentType="application/vnd.openxmlformats-officedocument.presentationml.notesSlide+xml"/>
  <Override PartName="/ppt/notesSlides/notesSlide343.xml" ContentType="application/vnd.openxmlformats-officedocument.presentationml.notesSlide+xml"/>
  <Override PartName="/ppt/notesSlides/notesSlide344.xml" ContentType="application/vnd.openxmlformats-officedocument.presentationml.notesSlide+xml"/>
  <Override PartName="/ppt/notesSlides/notesSlide345.xml" ContentType="application/vnd.openxmlformats-officedocument.presentationml.notesSlide+xml"/>
  <Override PartName="/ppt/notesSlides/notesSlide346.xml" ContentType="application/vnd.openxmlformats-officedocument.presentationml.notesSlide+xml"/>
  <Override PartName="/ppt/notesSlides/notesSlide347.xml" ContentType="application/vnd.openxmlformats-officedocument.presentationml.notesSlide+xml"/>
  <Override PartName="/ppt/notesSlides/notesSlide348.xml" ContentType="application/vnd.openxmlformats-officedocument.presentationml.notesSlide+xml"/>
  <Override PartName="/ppt/notesSlides/notesSlide349.xml" ContentType="application/vnd.openxmlformats-officedocument.presentationml.notesSlide+xml"/>
  <Override PartName="/ppt/notesSlides/notesSlide350.xml" ContentType="application/vnd.openxmlformats-officedocument.presentationml.notesSlide+xml"/>
  <Override PartName="/ppt/notesSlides/notesSlide351.xml" ContentType="application/vnd.openxmlformats-officedocument.presentationml.notesSlide+xml"/>
  <Override PartName="/ppt/notesSlides/notesSlide352.xml" ContentType="application/vnd.openxmlformats-officedocument.presentationml.notesSlide+xml"/>
  <Override PartName="/ppt/notesSlides/notesSlide353.xml" ContentType="application/vnd.openxmlformats-officedocument.presentationml.notesSlide+xml"/>
  <Override PartName="/ppt/notesSlides/notesSlide354.xml" ContentType="application/vnd.openxmlformats-officedocument.presentationml.notesSlide+xml"/>
  <Override PartName="/ppt/notesSlides/notesSlide355.xml" ContentType="application/vnd.openxmlformats-officedocument.presentationml.notesSlide+xml"/>
  <Override PartName="/ppt/notesSlides/notesSlide356.xml" ContentType="application/vnd.openxmlformats-officedocument.presentationml.notesSlide+xml"/>
  <Override PartName="/ppt/notesSlides/notesSlide357.xml" ContentType="application/vnd.openxmlformats-officedocument.presentationml.notesSlide+xml"/>
  <Override PartName="/ppt/notesSlides/notesSlide358.xml" ContentType="application/vnd.openxmlformats-officedocument.presentationml.notesSlide+xml"/>
  <Override PartName="/ppt/notesSlides/notesSlide359.xml" ContentType="application/vnd.openxmlformats-officedocument.presentationml.notesSlide+xml"/>
  <Override PartName="/ppt/notesSlides/notesSlide360.xml" ContentType="application/vnd.openxmlformats-officedocument.presentationml.notesSlide+xml"/>
  <Override PartName="/ppt/notesSlides/notesSlide361.xml" ContentType="application/vnd.openxmlformats-officedocument.presentationml.notesSlide+xml"/>
  <Override PartName="/ppt/notesSlides/notesSlide362.xml" ContentType="application/vnd.openxmlformats-officedocument.presentationml.notesSlide+xml"/>
  <Override PartName="/ppt/notesSlides/notesSlide363.xml" ContentType="application/vnd.openxmlformats-officedocument.presentationml.notesSlide+xml"/>
  <Override PartName="/ppt/notesSlides/notesSlide364.xml" ContentType="application/vnd.openxmlformats-officedocument.presentationml.notesSlide+xml"/>
  <Override PartName="/ppt/notesSlides/notesSlide365.xml" ContentType="application/vnd.openxmlformats-officedocument.presentationml.notesSlide+xml"/>
  <Override PartName="/ppt/notesSlides/notesSlide366.xml" ContentType="application/vnd.openxmlformats-officedocument.presentationml.notesSlide+xml"/>
  <Override PartName="/ppt/notesSlides/notesSlide367.xml" ContentType="application/vnd.openxmlformats-officedocument.presentationml.notesSlide+xml"/>
  <Override PartName="/ppt/notesSlides/notesSlide368.xml" ContentType="application/vnd.openxmlformats-officedocument.presentationml.notesSlide+xml"/>
  <Override PartName="/ppt/notesSlides/notesSlide369.xml" ContentType="application/vnd.openxmlformats-officedocument.presentationml.notesSlide+xml"/>
  <Override PartName="/ppt/notesSlides/notesSlide370.xml" ContentType="application/vnd.openxmlformats-officedocument.presentationml.notesSlide+xml"/>
  <Override PartName="/ppt/notesSlides/notesSlide371.xml" ContentType="application/vnd.openxmlformats-officedocument.presentationml.notesSlide+xml"/>
  <Override PartName="/ppt/notesSlides/notesSlide372.xml" ContentType="application/vnd.openxmlformats-officedocument.presentationml.notesSlide+xml"/>
  <Override PartName="/ppt/notesSlides/notesSlide373.xml" ContentType="application/vnd.openxmlformats-officedocument.presentationml.notesSlide+xml"/>
  <Override PartName="/ppt/notesSlides/notesSlide374.xml" ContentType="application/vnd.openxmlformats-officedocument.presentationml.notesSlide+xml"/>
  <Override PartName="/ppt/notesSlides/notesSlide375.xml" ContentType="application/vnd.openxmlformats-officedocument.presentationml.notesSlide+xml"/>
  <Override PartName="/ppt/notesSlides/notesSlide376.xml" ContentType="application/vnd.openxmlformats-officedocument.presentationml.notesSlide+xml"/>
  <Override PartName="/ppt/notesSlides/notesSlide377.xml" ContentType="application/vnd.openxmlformats-officedocument.presentationml.notesSlide+xml"/>
  <Override PartName="/ppt/notesSlides/notesSlide378.xml" ContentType="application/vnd.openxmlformats-officedocument.presentationml.notesSlide+xml"/>
  <Override PartName="/ppt/notesSlides/notesSlide379.xml" ContentType="application/vnd.openxmlformats-officedocument.presentationml.notesSlide+xml"/>
  <Override PartName="/ppt/notesSlides/notesSlide380.xml" ContentType="application/vnd.openxmlformats-officedocument.presentationml.notesSlide+xml"/>
  <Override PartName="/ppt/notesSlides/notesSlide381.xml" ContentType="application/vnd.openxmlformats-officedocument.presentationml.notesSlide+xml"/>
  <Override PartName="/ppt/notesSlides/notesSlide382.xml" ContentType="application/vnd.openxmlformats-officedocument.presentationml.notesSlide+xml"/>
  <Override PartName="/ppt/notesSlides/notesSlide383.xml" ContentType="application/vnd.openxmlformats-officedocument.presentationml.notesSlide+xml"/>
  <Override PartName="/ppt/notesSlides/notesSlide384.xml" ContentType="application/vnd.openxmlformats-officedocument.presentationml.notesSlide+xml"/>
  <Override PartName="/ppt/notesSlides/notesSlide385.xml" ContentType="application/vnd.openxmlformats-officedocument.presentationml.notesSlide+xml"/>
  <Override PartName="/ppt/notesSlides/notesSlide386.xml" ContentType="application/vnd.openxmlformats-officedocument.presentationml.notesSlide+xml"/>
  <Override PartName="/ppt/notesSlides/notesSlide387.xml" ContentType="application/vnd.openxmlformats-officedocument.presentationml.notesSlide+xml"/>
  <Override PartName="/ppt/notesSlides/notesSlide388.xml" ContentType="application/vnd.openxmlformats-officedocument.presentationml.notesSlide+xml"/>
  <Override PartName="/ppt/notesSlides/notesSlide389.xml" ContentType="application/vnd.openxmlformats-officedocument.presentationml.notesSlide+xml"/>
  <Override PartName="/ppt/notesSlides/notesSlide390.xml" ContentType="application/vnd.openxmlformats-officedocument.presentationml.notesSlide+xml"/>
  <Override PartName="/ppt/notesSlides/notesSlide391.xml" ContentType="application/vnd.openxmlformats-officedocument.presentationml.notesSlide+xml"/>
  <Override PartName="/ppt/notesSlides/notesSlide392.xml" ContentType="application/vnd.openxmlformats-officedocument.presentationml.notesSlide+xml"/>
  <Override PartName="/ppt/notesSlides/notesSlide393.xml" ContentType="application/vnd.openxmlformats-officedocument.presentationml.notesSlide+xml"/>
  <Override PartName="/ppt/notesSlides/notesSlide394.xml" ContentType="application/vnd.openxmlformats-officedocument.presentationml.notesSlide+xml"/>
  <Override PartName="/ppt/notesSlides/notesSlide395.xml" ContentType="application/vnd.openxmlformats-officedocument.presentationml.notesSlide+xml"/>
  <Override PartName="/ppt/notesSlides/notesSlide396.xml" ContentType="application/vnd.openxmlformats-officedocument.presentationml.notesSlide+xml"/>
  <Override PartName="/ppt/notesSlides/notesSlide397.xml" ContentType="application/vnd.openxmlformats-officedocument.presentationml.notesSlide+xml"/>
  <Override PartName="/ppt/notesSlides/notesSlide398.xml" ContentType="application/vnd.openxmlformats-officedocument.presentationml.notesSlide+xml"/>
  <Override PartName="/ppt/notesSlides/notesSlide399.xml" ContentType="application/vnd.openxmlformats-officedocument.presentationml.notesSlide+xml"/>
  <Override PartName="/ppt/notesSlides/notesSlide400.xml" ContentType="application/vnd.openxmlformats-officedocument.presentationml.notesSlide+xml"/>
  <Override PartName="/ppt/notesSlides/notesSlide401.xml" ContentType="application/vnd.openxmlformats-officedocument.presentationml.notesSlide+xml"/>
  <Override PartName="/ppt/notesSlides/notesSlide402.xml" ContentType="application/vnd.openxmlformats-officedocument.presentationml.notesSlide+xml"/>
  <Override PartName="/ppt/notesSlides/notesSlide403.xml" ContentType="application/vnd.openxmlformats-officedocument.presentationml.notesSlide+xml"/>
  <Override PartName="/ppt/notesSlides/notesSlide404.xml" ContentType="application/vnd.openxmlformats-officedocument.presentationml.notesSlide+xml"/>
  <Override PartName="/ppt/notesSlides/notesSlide405.xml" ContentType="application/vnd.openxmlformats-officedocument.presentationml.notesSlide+xml"/>
  <Override PartName="/ppt/notesSlides/notesSlide406.xml" ContentType="application/vnd.openxmlformats-officedocument.presentationml.notesSlide+xml"/>
  <Override PartName="/ppt/notesSlides/notesSlide407.xml" ContentType="application/vnd.openxmlformats-officedocument.presentationml.notesSlide+xml"/>
  <Override PartName="/ppt/notesSlides/notesSlide408.xml" ContentType="application/vnd.openxmlformats-officedocument.presentationml.notesSlide+xml"/>
  <Override PartName="/ppt/notesSlides/notesSlide409.xml" ContentType="application/vnd.openxmlformats-officedocument.presentationml.notesSlide+xml"/>
  <Override PartName="/ppt/notesSlides/notesSlide410.xml" ContentType="application/vnd.openxmlformats-officedocument.presentationml.notesSlide+xml"/>
  <Override PartName="/ppt/notesSlides/notesSlide411.xml" ContentType="application/vnd.openxmlformats-officedocument.presentationml.notesSlide+xml"/>
  <Override PartName="/ppt/notesSlides/notesSlide412.xml" ContentType="application/vnd.openxmlformats-officedocument.presentationml.notesSlide+xml"/>
  <Override PartName="/ppt/notesSlides/notesSlide413.xml" ContentType="application/vnd.openxmlformats-officedocument.presentationml.notesSlide+xml"/>
  <Override PartName="/ppt/notesSlides/notesSlide414.xml" ContentType="application/vnd.openxmlformats-officedocument.presentationml.notesSlide+xml"/>
  <Override PartName="/ppt/notesSlides/notesSlide415.xml" ContentType="application/vnd.openxmlformats-officedocument.presentationml.notesSlide+xml"/>
  <Override PartName="/ppt/notesSlides/notesSlide416.xml" ContentType="application/vnd.openxmlformats-officedocument.presentationml.notesSlide+xml"/>
  <Override PartName="/ppt/notesSlides/notesSlide417.xml" ContentType="application/vnd.openxmlformats-officedocument.presentationml.notesSlide+xml"/>
  <Override PartName="/ppt/notesSlides/notesSlide418.xml" ContentType="application/vnd.openxmlformats-officedocument.presentationml.notesSlide+xml"/>
  <Override PartName="/ppt/notesSlides/notesSlide419.xml" ContentType="application/vnd.openxmlformats-officedocument.presentationml.notesSlide+xml"/>
  <Override PartName="/ppt/notesSlides/notesSlide420.xml" ContentType="application/vnd.openxmlformats-officedocument.presentationml.notesSlide+xml"/>
  <Override PartName="/ppt/notesSlides/notesSlide421.xml" ContentType="application/vnd.openxmlformats-officedocument.presentationml.notesSlide+xml"/>
  <Override PartName="/ppt/notesSlides/notesSlide422.xml" ContentType="application/vnd.openxmlformats-officedocument.presentationml.notesSlide+xml"/>
  <Override PartName="/ppt/notesSlides/notesSlide423.xml" ContentType="application/vnd.openxmlformats-officedocument.presentationml.notesSlide+xml"/>
  <Override PartName="/ppt/notesSlides/notesSlide424.xml" ContentType="application/vnd.openxmlformats-officedocument.presentationml.notesSlide+xml"/>
  <Override PartName="/ppt/notesSlides/notesSlide425.xml" ContentType="application/vnd.openxmlformats-officedocument.presentationml.notesSlide+xml"/>
  <Override PartName="/ppt/notesSlides/notesSlide426.xml" ContentType="application/vnd.openxmlformats-officedocument.presentationml.notesSlide+xml"/>
  <Override PartName="/ppt/notesSlides/notesSlide427.xml" ContentType="application/vnd.openxmlformats-officedocument.presentationml.notesSlide+xml"/>
  <Override PartName="/ppt/notesSlides/notesSlide428.xml" ContentType="application/vnd.openxmlformats-officedocument.presentationml.notesSlide+xml"/>
  <Override PartName="/ppt/notesSlides/notesSlide429.xml" ContentType="application/vnd.openxmlformats-officedocument.presentationml.notesSlide+xml"/>
  <Override PartName="/ppt/notesSlides/notesSlide430.xml" ContentType="application/vnd.openxmlformats-officedocument.presentationml.notesSlide+xml"/>
  <Override PartName="/ppt/notesSlides/notesSlide431.xml" ContentType="application/vnd.openxmlformats-officedocument.presentationml.notesSlide+xml"/>
  <Override PartName="/ppt/notesSlides/notesSlide432.xml" ContentType="application/vnd.openxmlformats-officedocument.presentationml.notesSlide+xml"/>
  <Override PartName="/ppt/notesSlides/notesSlide433.xml" ContentType="application/vnd.openxmlformats-officedocument.presentationml.notesSlide+xml"/>
  <Override PartName="/ppt/notesSlides/notesSlide434.xml" ContentType="application/vnd.openxmlformats-officedocument.presentationml.notesSlide+xml"/>
  <Override PartName="/ppt/notesSlides/notesSlide435.xml" ContentType="application/vnd.openxmlformats-officedocument.presentationml.notesSlide+xml"/>
  <Override PartName="/ppt/notesSlides/notesSlide436.xml" ContentType="application/vnd.openxmlformats-officedocument.presentationml.notesSlide+xml"/>
  <Override PartName="/ppt/notesSlides/notesSlide437.xml" ContentType="application/vnd.openxmlformats-officedocument.presentationml.notesSlide+xml"/>
  <Override PartName="/ppt/notesSlides/notesSlide438.xml" ContentType="application/vnd.openxmlformats-officedocument.presentationml.notesSlide+xml"/>
  <Override PartName="/ppt/notesSlides/notesSlide439.xml" ContentType="application/vnd.openxmlformats-officedocument.presentationml.notesSlide+xml"/>
  <Override PartName="/ppt/notesSlides/notesSlide440.xml" ContentType="application/vnd.openxmlformats-officedocument.presentationml.notesSlide+xml"/>
  <Override PartName="/ppt/notesSlides/notesSlide441.xml" ContentType="application/vnd.openxmlformats-officedocument.presentationml.notesSlide+xml"/>
  <Override PartName="/ppt/notesSlides/notesSlide442.xml" ContentType="application/vnd.openxmlformats-officedocument.presentationml.notesSlide+xml"/>
  <Override PartName="/ppt/notesSlides/notesSlide443.xml" ContentType="application/vnd.openxmlformats-officedocument.presentationml.notesSlide+xml"/>
  <Override PartName="/ppt/notesSlides/notesSlide444.xml" ContentType="application/vnd.openxmlformats-officedocument.presentationml.notesSlide+xml"/>
  <Override PartName="/ppt/notesSlides/notesSlide445.xml" ContentType="application/vnd.openxmlformats-officedocument.presentationml.notesSlide+xml"/>
  <Override PartName="/ppt/notesSlides/notesSlide446.xml" ContentType="application/vnd.openxmlformats-officedocument.presentationml.notesSlide+xml"/>
  <Override PartName="/ppt/notesSlides/notesSlide447.xml" ContentType="application/vnd.openxmlformats-officedocument.presentationml.notesSlide+xml"/>
  <Override PartName="/ppt/notesSlides/notesSlide448.xml" ContentType="application/vnd.openxmlformats-officedocument.presentationml.notesSlide+xml"/>
  <Override PartName="/ppt/notesSlides/notesSlide449.xml" ContentType="application/vnd.openxmlformats-officedocument.presentationml.notesSlide+xml"/>
  <Override PartName="/ppt/notesSlides/notesSlide450.xml" ContentType="application/vnd.openxmlformats-officedocument.presentationml.notesSlide+xml"/>
  <Override PartName="/ppt/notesSlides/notesSlide451.xml" ContentType="application/vnd.openxmlformats-officedocument.presentationml.notesSlide+xml"/>
  <Override PartName="/ppt/notesSlides/notesSlide452.xml" ContentType="application/vnd.openxmlformats-officedocument.presentationml.notesSlide+xml"/>
  <Override PartName="/ppt/notesSlides/notesSlide453.xml" ContentType="application/vnd.openxmlformats-officedocument.presentationml.notesSlide+xml"/>
  <Override PartName="/ppt/notesSlides/notesSlide454.xml" ContentType="application/vnd.openxmlformats-officedocument.presentationml.notesSlide+xml"/>
  <Override PartName="/ppt/notesSlides/notesSlide455.xml" ContentType="application/vnd.openxmlformats-officedocument.presentationml.notesSlide+xml"/>
  <Override PartName="/ppt/notesSlides/notesSlide456.xml" ContentType="application/vnd.openxmlformats-officedocument.presentationml.notesSlide+xml"/>
  <Override PartName="/ppt/notesSlides/notesSlide457.xml" ContentType="application/vnd.openxmlformats-officedocument.presentationml.notesSlide+xml"/>
  <Override PartName="/ppt/notesSlides/notesSlide458.xml" ContentType="application/vnd.openxmlformats-officedocument.presentationml.notesSlide+xml"/>
  <Override PartName="/ppt/notesSlides/notesSlide459.xml" ContentType="application/vnd.openxmlformats-officedocument.presentationml.notesSlide+xml"/>
  <Override PartName="/ppt/notesSlides/notesSlide460.xml" ContentType="application/vnd.openxmlformats-officedocument.presentationml.notesSlide+xml"/>
  <Override PartName="/ppt/notesSlides/notesSlide461.xml" ContentType="application/vnd.openxmlformats-officedocument.presentationml.notesSlide+xml"/>
  <Override PartName="/ppt/notesSlides/notesSlide462.xml" ContentType="application/vnd.openxmlformats-officedocument.presentationml.notesSlide+xml"/>
  <Override PartName="/ppt/notesSlides/notesSlide463.xml" ContentType="application/vnd.openxmlformats-officedocument.presentationml.notesSlide+xml"/>
  <Override PartName="/ppt/notesSlides/notesSlide464.xml" ContentType="application/vnd.openxmlformats-officedocument.presentationml.notesSlide+xml"/>
  <Override PartName="/ppt/notesSlides/notesSlide465.xml" ContentType="application/vnd.openxmlformats-officedocument.presentationml.notesSlide+xml"/>
  <Override PartName="/ppt/notesSlides/notesSlide466.xml" ContentType="application/vnd.openxmlformats-officedocument.presentationml.notesSlide+xml"/>
  <Override PartName="/ppt/notesSlides/notesSlide467.xml" ContentType="application/vnd.openxmlformats-officedocument.presentationml.notesSlide+xml"/>
  <Override PartName="/ppt/notesSlides/notesSlide468.xml" ContentType="application/vnd.openxmlformats-officedocument.presentationml.notesSlide+xml"/>
  <Override PartName="/ppt/notesSlides/notesSlide469.xml" ContentType="application/vnd.openxmlformats-officedocument.presentationml.notesSlide+xml"/>
  <Override PartName="/ppt/notesSlides/notesSlide470.xml" ContentType="application/vnd.openxmlformats-officedocument.presentationml.notesSlide+xml"/>
  <Override PartName="/ppt/notesSlides/notesSlide471.xml" ContentType="application/vnd.openxmlformats-officedocument.presentationml.notesSlide+xml"/>
  <Override PartName="/ppt/notesSlides/notesSlide472.xml" ContentType="application/vnd.openxmlformats-officedocument.presentationml.notesSlide+xml"/>
  <Override PartName="/ppt/notesSlides/notesSlide473.xml" ContentType="application/vnd.openxmlformats-officedocument.presentationml.notesSlide+xml"/>
  <Override PartName="/ppt/notesSlides/notesSlide474.xml" ContentType="application/vnd.openxmlformats-officedocument.presentationml.notesSlide+xml"/>
  <Override PartName="/ppt/notesSlides/notesSlide475.xml" ContentType="application/vnd.openxmlformats-officedocument.presentationml.notesSlide+xml"/>
  <Override PartName="/ppt/notesSlides/notesSlide476.xml" ContentType="application/vnd.openxmlformats-officedocument.presentationml.notesSlide+xml"/>
  <Override PartName="/ppt/notesSlides/notesSlide477.xml" ContentType="application/vnd.openxmlformats-officedocument.presentationml.notesSlide+xml"/>
  <Override PartName="/ppt/notesSlides/notesSlide478.xml" ContentType="application/vnd.openxmlformats-officedocument.presentationml.notesSlide+xml"/>
  <Override PartName="/ppt/notesSlides/notesSlide479.xml" ContentType="application/vnd.openxmlformats-officedocument.presentationml.notesSlide+xml"/>
  <Override PartName="/ppt/notesSlides/notesSlide480.xml" ContentType="application/vnd.openxmlformats-officedocument.presentationml.notesSlide+xml"/>
  <Override PartName="/ppt/notesSlides/notesSlide481.xml" ContentType="application/vnd.openxmlformats-officedocument.presentationml.notesSlide+xml"/>
  <Override PartName="/ppt/notesSlides/notesSlide482.xml" ContentType="application/vnd.openxmlformats-officedocument.presentationml.notesSlide+xml"/>
  <Override PartName="/ppt/notesSlides/notesSlide483.xml" ContentType="application/vnd.openxmlformats-officedocument.presentationml.notesSlide+xml"/>
  <Override PartName="/ppt/notesSlides/notesSlide484.xml" ContentType="application/vnd.openxmlformats-officedocument.presentationml.notesSlide+xml"/>
  <Override PartName="/ppt/notesSlides/notesSlide485.xml" ContentType="application/vnd.openxmlformats-officedocument.presentationml.notesSlide+xml"/>
  <Override PartName="/ppt/notesSlides/notesSlide486.xml" ContentType="application/vnd.openxmlformats-officedocument.presentationml.notesSlide+xml"/>
  <Override PartName="/ppt/notesSlides/notesSlide487.xml" ContentType="application/vnd.openxmlformats-officedocument.presentationml.notesSlide+xml"/>
  <Override PartName="/ppt/notesSlides/notesSlide488.xml" ContentType="application/vnd.openxmlformats-officedocument.presentationml.notesSlide+xml"/>
  <Override PartName="/ppt/notesSlides/notesSlide489.xml" ContentType="application/vnd.openxmlformats-officedocument.presentationml.notesSlide+xml"/>
  <Override PartName="/ppt/notesSlides/notesSlide490.xml" ContentType="application/vnd.openxmlformats-officedocument.presentationml.notesSlide+xml"/>
  <Override PartName="/ppt/notesSlides/notesSlide491.xml" ContentType="application/vnd.openxmlformats-officedocument.presentationml.notesSlide+xml"/>
  <Override PartName="/ppt/notesSlides/notesSlide492.xml" ContentType="application/vnd.openxmlformats-officedocument.presentationml.notesSlide+xml"/>
  <Override PartName="/ppt/notesSlides/notesSlide493.xml" ContentType="application/vnd.openxmlformats-officedocument.presentationml.notesSlide+xml"/>
  <Override PartName="/ppt/notesSlides/notesSlide494.xml" ContentType="application/vnd.openxmlformats-officedocument.presentationml.notesSlide+xml"/>
  <Override PartName="/ppt/notesSlides/notesSlide495.xml" ContentType="application/vnd.openxmlformats-officedocument.presentationml.notesSlide+xml"/>
  <Override PartName="/ppt/notesSlides/notesSlide496.xml" ContentType="application/vnd.openxmlformats-officedocument.presentationml.notesSlide+xml"/>
  <Override PartName="/ppt/notesSlides/notesSlide497.xml" ContentType="application/vnd.openxmlformats-officedocument.presentationml.notesSlide+xml"/>
  <Override PartName="/ppt/notesSlides/notesSlide498.xml" ContentType="application/vnd.openxmlformats-officedocument.presentationml.notesSlide+xml"/>
  <Override PartName="/ppt/notesSlides/notesSlide499.xml" ContentType="application/vnd.openxmlformats-officedocument.presentationml.notesSlide+xml"/>
  <Override PartName="/ppt/notesSlides/notesSlide500.xml" ContentType="application/vnd.openxmlformats-officedocument.presentationml.notesSlide+xml"/>
  <Override PartName="/ppt/notesSlides/notesSlide501.xml" ContentType="application/vnd.openxmlformats-officedocument.presentationml.notesSlide+xml"/>
  <Override PartName="/ppt/notesSlides/notesSlide502.xml" ContentType="application/vnd.openxmlformats-officedocument.presentationml.notesSlide+xml"/>
  <Override PartName="/ppt/notesSlides/notesSlide503.xml" ContentType="application/vnd.openxmlformats-officedocument.presentationml.notesSlide+xml"/>
  <Override PartName="/ppt/notesSlides/notesSlide504.xml" ContentType="application/vnd.openxmlformats-officedocument.presentationml.notesSlide+xml"/>
  <Override PartName="/ppt/notesSlides/notesSlide505.xml" ContentType="application/vnd.openxmlformats-officedocument.presentationml.notesSlide+xml"/>
  <Override PartName="/ppt/notesSlides/notesSlide506.xml" ContentType="application/vnd.openxmlformats-officedocument.presentationml.notesSlide+xml"/>
  <Override PartName="/ppt/notesSlides/notesSlide507.xml" ContentType="application/vnd.openxmlformats-officedocument.presentationml.notesSlide+xml"/>
  <Override PartName="/ppt/notesSlides/notesSlide508.xml" ContentType="application/vnd.openxmlformats-officedocument.presentationml.notesSlide+xml"/>
  <Override PartName="/ppt/notesSlides/notesSlide509.xml" ContentType="application/vnd.openxmlformats-officedocument.presentationml.notesSlide+xml"/>
  <Override PartName="/ppt/notesSlides/notesSlide510.xml" ContentType="application/vnd.openxmlformats-officedocument.presentationml.notesSlide+xml"/>
  <Override PartName="/ppt/notesSlides/notesSlide511.xml" ContentType="application/vnd.openxmlformats-officedocument.presentationml.notesSlide+xml"/>
  <Override PartName="/ppt/notesSlides/notesSlide5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3" r:id="rId1"/>
  </p:sldMasterIdLst>
  <p:notesMasterIdLst>
    <p:notesMasterId r:id="rId514"/>
  </p:notesMasterIdLst>
  <p:sldIdLst>
    <p:sldId id="78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5" r:id="rId11"/>
    <p:sldId id="296" r:id="rId12"/>
    <p:sldId id="297" r:id="rId13"/>
    <p:sldId id="265" r:id="rId14"/>
    <p:sldId id="266" r:id="rId15"/>
    <p:sldId id="298" r:id="rId16"/>
    <p:sldId id="299" r:id="rId17"/>
    <p:sldId id="300" r:id="rId18"/>
    <p:sldId id="267" r:id="rId19"/>
    <p:sldId id="268" r:id="rId20"/>
    <p:sldId id="301" r:id="rId21"/>
    <p:sldId id="302" r:id="rId22"/>
    <p:sldId id="303" r:id="rId23"/>
    <p:sldId id="304" r:id="rId24"/>
    <p:sldId id="269" r:id="rId25"/>
    <p:sldId id="270" r:id="rId26"/>
    <p:sldId id="305" r:id="rId27"/>
    <p:sldId id="306" r:id="rId28"/>
    <p:sldId id="307" r:id="rId29"/>
    <p:sldId id="271" r:id="rId30"/>
    <p:sldId id="308" r:id="rId31"/>
    <p:sldId id="272" r:id="rId32"/>
    <p:sldId id="309" r:id="rId33"/>
    <p:sldId id="310" r:id="rId34"/>
    <p:sldId id="273" r:id="rId35"/>
    <p:sldId id="274" r:id="rId36"/>
    <p:sldId id="311" r:id="rId37"/>
    <p:sldId id="312" r:id="rId38"/>
    <p:sldId id="313" r:id="rId39"/>
    <p:sldId id="314" r:id="rId40"/>
    <p:sldId id="315" r:id="rId41"/>
    <p:sldId id="316" r:id="rId42"/>
    <p:sldId id="275" r:id="rId43"/>
    <p:sldId id="276" r:id="rId44"/>
    <p:sldId id="278" r:id="rId45"/>
    <p:sldId id="318" r:id="rId46"/>
    <p:sldId id="319" r:id="rId47"/>
    <p:sldId id="320" r:id="rId48"/>
    <p:sldId id="277" r:id="rId49"/>
    <p:sldId id="317" r:id="rId50"/>
    <p:sldId id="321" r:id="rId51"/>
    <p:sldId id="322" r:id="rId52"/>
    <p:sldId id="323" r:id="rId53"/>
    <p:sldId id="324" r:id="rId54"/>
    <p:sldId id="279" r:id="rId55"/>
    <p:sldId id="280" r:id="rId56"/>
    <p:sldId id="325" r:id="rId57"/>
    <p:sldId id="326" r:id="rId58"/>
    <p:sldId id="327" r:id="rId59"/>
    <p:sldId id="281" r:id="rId60"/>
    <p:sldId id="284" r:id="rId61"/>
    <p:sldId id="328" r:id="rId62"/>
    <p:sldId id="329" r:id="rId63"/>
    <p:sldId id="330" r:id="rId64"/>
    <p:sldId id="283" r:id="rId65"/>
    <p:sldId id="282" r:id="rId66"/>
    <p:sldId id="331" r:id="rId67"/>
    <p:sldId id="332" r:id="rId68"/>
    <p:sldId id="333" r:id="rId69"/>
    <p:sldId id="285" r:id="rId70"/>
    <p:sldId id="286" r:id="rId71"/>
    <p:sldId id="334" r:id="rId72"/>
    <p:sldId id="335" r:id="rId73"/>
    <p:sldId id="336" r:id="rId74"/>
    <p:sldId id="337" r:id="rId75"/>
    <p:sldId id="287" r:id="rId76"/>
    <p:sldId id="288" r:id="rId77"/>
    <p:sldId id="338" r:id="rId78"/>
    <p:sldId id="290" r:id="rId79"/>
    <p:sldId id="340" r:id="rId80"/>
    <p:sldId id="341" r:id="rId81"/>
    <p:sldId id="289" r:id="rId82"/>
    <p:sldId id="339" r:id="rId83"/>
    <p:sldId id="366" r:id="rId84"/>
    <p:sldId id="367" r:id="rId85"/>
    <p:sldId id="368" r:id="rId86"/>
    <p:sldId id="291" r:id="rId87"/>
    <p:sldId id="292" r:id="rId88"/>
    <p:sldId id="369" r:id="rId89"/>
    <p:sldId id="294" r:id="rId90"/>
    <p:sldId id="371" r:id="rId91"/>
    <p:sldId id="370" r:id="rId92"/>
    <p:sldId id="293" r:id="rId93"/>
    <p:sldId id="372" r:id="rId94"/>
    <p:sldId id="377" r:id="rId95"/>
    <p:sldId id="379" r:id="rId96"/>
    <p:sldId id="378" r:id="rId97"/>
    <p:sldId id="381" r:id="rId98"/>
    <p:sldId id="376" r:id="rId99"/>
    <p:sldId id="380" r:id="rId100"/>
    <p:sldId id="382" r:id="rId101"/>
    <p:sldId id="383" r:id="rId102"/>
    <p:sldId id="384" r:id="rId103"/>
    <p:sldId id="342" r:id="rId104"/>
    <p:sldId id="343" r:id="rId105"/>
    <p:sldId id="345" r:id="rId106"/>
    <p:sldId id="386" r:id="rId107"/>
    <p:sldId id="385" r:id="rId108"/>
    <p:sldId id="387" r:id="rId109"/>
    <p:sldId id="344" r:id="rId110"/>
    <p:sldId id="388" r:id="rId111"/>
    <p:sldId id="389" r:id="rId112"/>
    <p:sldId id="390" r:id="rId113"/>
    <p:sldId id="347" r:id="rId114"/>
    <p:sldId id="346" r:id="rId115"/>
    <p:sldId id="391" r:id="rId116"/>
    <p:sldId id="349" r:id="rId117"/>
    <p:sldId id="392" r:id="rId118"/>
    <p:sldId id="394" r:id="rId119"/>
    <p:sldId id="373" r:id="rId120"/>
    <p:sldId id="348" r:id="rId121"/>
    <p:sldId id="393" r:id="rId122"/>
    <p:sldId id="482" r:id="rId123"/>
    <p:sldId id="351" r:id="rId124"/>
    <p:sldId id="483" r:id="rId125"/>
    <p:sldId id="350" r:id="rId126"/>
    <p:sldId id="481" r:id="rId127"/>
    <p:sldId id="487" r:id="rId128"/>
    <p:sldId id="488" r:id="rId129"/>
    <p:sldId id="489" r:id="rId130"/>
    <p:sldId id="484" r:id="rId131"/>
    <p:sldId id="485" r:id="rId132"/>
    <p:sldId id="486" r:id="rId133"/>
    <p:sldId id="352" r:id="rId134"/>
    <p:sldId id="353" r:id="rId135"/>
    <p:sldId id="490" r:id="rId136"/>
    <p:sldId id="491" r:id="rId137"/>
    <p:sldId id="492" r:id="rId138"/>
    <p:sldId id="354" r:id="rId139"/>
    <p:sldId id="355" r:id="rId140"/>
    <p:sldId id="493" r:id="rId141"/>
    <p:sldId id="494" r:id="rId142"/>
    <p:sldId id="495" r:id="rId143"/>
    <p:sldId id="356" r:id="rId144"/>
    <p:sldId id="357" r:id="rId145"/>
    <p:sldId id="496" r:id="rId146"/>
    <p:sldId id="497" r:id="rId147"/>
    <p:sldId id="498" r:id="rId148"/>
    <p:sldId id="358" r:id="rId149"/>
    <p:sldId id="359" r:id="rId150"/>
    <p:sldId id="499" r:id="rId151"/>
    <p:sldId id="500" r:id="rId152"/>
    <p:sldId id="501" r:id="rId153"/>
    <p:sldId id="502" r:id="rId154"/>
    <p:sldId id="360" r:id="rId155"/>
    <p:sldId id="361" r:id="rId156"/>
    <p:sldId id="363" r:id="rId157"/>
    <p:sldId id="504" r:id="rId158"/>
    <p:sldId id="505" r:id="rId159"/>
    <p:sldId id="506" r:id="rId160"/>
    <p:sldId id="374" r:id="rId161"/>
    <p:sldId id="362" r:id="rId162"/>
    <p:sldId id="503" r:id="rId163"/>
    <p:sldId id="507" r:id="rId164"/>
    <p:sldId id="508" r:id="rId165"/>
    <p:sldId id="509" r:id="rId166"/>
    <p:sldId id="510" r:id="rId167"/>
    <p:sldId id="511" r:id="rId168"/>
    <p:sldId id="512" r:id="rId169"/>
    <p:sldId id="395" r:id="rId170"/>
    <p:sldId id="396" r:id="rId171"/>
    <p:sldId id="513" r:id="rId172"/>
    <p:sldId id="514" r:id="rId173"/>
    <p:sldId id="515" r:id="rId174"/>
    <p:sldId id="516" r:id="rId175"/>
    <p:sldId id="517" r:id="rId176"/>
    <p:sldId id="397" r:id="rId177"/>
    <p:sldId id="398" r:id="rId178"/>
    <p:sldId id="518" r:id="rId179"/>
    <p:sldId id="519" r:id="rId180"/>
    <p:sldId id="520" r:id="rId181"/>
    <p:sldId id="521" r:id="rId182"/>
    <p:sldId id="399" r:id="rId183"/>
    <p:sldId id="400" r:id="rId184"/>
    <p:sldId id="522" r:id="rId185"/>
    <p:sldId id="523" r:id="rId186"/>
    <p:sldId id="524" r:id="rId187"/>
    <p:sldId id="525" r:id="rId188"/>
    <p:sldId id="401" r:id="rId189"/>
    <p:sldId id="402" r:id="rId190"/>
    <p:sldId id="526" r:id="rId191"/>
    <p:sldId id="527" r:id="rId192"/>
    <p:sldId id="528" r:id="rId193"/>
    <p:sldId id="529" r:id="rId194"/>
    <p:sldId id="403" r:id="rId195"/>
    <p:sldId id="404" r:id="rId196"/>
    <p:sldId id="406" r:id="rId197"/>
    <p:sldId id="531" r:id="rId198"/>
    <p:sldId id="532" r:id="rId199"/>
    <p:sldId id="533" r:id="rId200"/>
    <p:sldId id="405" r:id="rId201"/>
    <p:sldId id="530" r:id="rId202"/>
    <p:sldId id="534" r:id="rId203"/>
    <p:sldId id="535" r:id="rId204"/>
    <p:sldId id="536" r:id="rId205"/>
    <p:sldId id="537" r:id="rId206"/>
    <p:sldId id="375" r:id="rId207"/>
    <p:sldId id="407" r:id="rId208"/>
    <p:sldId id="408" r:id="rId209"/>
    <p:sldId id="365" r:id="rId210"/>
    <p:sldId id="538" r:id="rId211"/>
    <p:sldId id="540" r:id="rId212"/>
    <p:sldId id="364" r:id="rId213"/>
    <p:sldId id="539" r:id="rId214"/>
    <p:sldId id="541" r:id="rId215"/>
    <p:sldId id="542" r:id="rId216"/>
    <p:sldId id="410" r:id="rId217"/>
    <p:sldId id="409" r:id="rId218"/>
    <p:sldId id="543" r:id="rId219"/>
    <p:sldId id="544" r:id="rId220"/>
    <p:sldId id="545" r:id="rId221"/>
    <p:sldId id="546" r:id="rId222"/>
    <p:sldId id="412" r:id="rId223"/>
    <p:sldId id="411" r:id="rId224"/>
    <p:sldId id="547" r:id="rId225"/>
    <p:sldId id="548" r:id="rId226"/>
    <p:sldId id="549" r:id="rId227"/>
    <p:sldId id="413" r:id="rId228"/>
    <p:sldId id="414" r:id="rId229"/>
    <p:sldId id="550" r:id="rId230"/>
    <p:sldId id="551" r:id="rId231"/>
    <p:sldId id="416" r:id="rId232"/>
    <p:sldId id="415" r:id="rId233"/>
    <p:sldId id="552" r:id="rId234"/>
    <p:sldId id="553" r:id="rId235"/>
    <p:sldId id="554" r:id="rId236"/>
    <p:sldId id="555" r:id="rId237"/>
    <p:sldId id="417" r:id="rId238"/>
    <p:sldId id="418" r:id="rId239"/>
    <p:sldId id="556" r:id="rId240"/>
    <p:sldId id="557" r:id="rId241"/>
    <p:sldId id="420" r:id="rId242"/>
    <p:sldId id="421" r:id="rId243"/>
    <p:sldId id="419" r:id="rId244"/>
    <p:sldId id="558" r:id="rId245"/>
    <p:sldId id="559" r:id="rId246"/>
    <p:sldId id="560" r:id="rId247"/>
    <p:sldId id="561" r:id="rId248"/>
    <p:sldId id="562" r:id="rId249"/>
    <p:sldId id="422" r:id="rId250"/>
    <p:sldId id="423" r:id="rId251"/>
    <p:sldId id="563" r:id="rId252"/>
    <p:sldId id="564" r:id="rId253"/>
    <p:sldId id="565" r:id="rId254"/>
    <p:sldId id="447" r:id="rId255"/>
    <p:sldId id="448" r:id="rId256"/>
    <p:sldId id="566" r:id="rId257"/>
    <p:sldId id="567" r:id="rId258"/>
    <p:sldId id="568" r:id="rId259"/>
    <p:sldId id="569" r:id="rId260"/>
    <p:sldId id="449" r:id="rId261"/>
    <p:sldId id="450" r:id="rId262"/>
    <p:sldId id="570" r:id="rId263"/>
    <p:sldId id="571" r:id="rId264"/>
    <p:sldId id="572" r:id="rId265"/>
    <p:sldId id="451" r:id="rId266"/>
    <p:sldId id="452" r:id="rId267"/>
    <p:sldId id="573" r:id="rId268"/>
    <p:sldId id="574" r:id="rId269"/>
    <p:sldId id="575" r:id="rId270"/>
    <p:sldId id="453" r:id="rId271"/>
    <p:sldId id="454" r:id="rId272"/>
    <p:sldId id="576" r:id="rId273"/>
    <p:sldId id="577" r:id="rId274"/>
    <p:sldId id="578" r:id="rId275"/>
    <p:sldId id="579" r:id="rId276"/>
    <p:sldId id="455" r:id="rId277"/>
    <p:sldId id="456" r:id="rId278"/>
    <p:sldId id="580" r:id="rId279"/>
    <p:sldId id="581" r:id="rId280"/>
    <p:sldId id="582" r:id="rId281"/>
    <p:sldId id="424" r:id="rId282"/>
    <p:sldId id="428" r:id="rId283"/>
    <p:sldId id="429" r:id="rId284"/>
    <p:sldId id="583" r:id="rId285"/>
    <p:sldId id="584" r:id="rId286"/>
    <p:sldId id="458" r:id="rId287"/>
    <p:sldId id="457" r:id="rId288"/>
    <p:sldId id="585" r:id="rId289"/>
    <p:sldId id="589" r:id="rId290"/>
    <p:sldId id="588" r:id="rId291"/>
    <p:sldId id="587" r:id="rId292"/>
    <p:sldId id="459" r:id="rId293"/>
    <p:sldId id="586" r:id="rId294"/>
    <p:sldId id="591" r:id="rId295"/>
    <p:sldId id="590" r:id="rId296"/>
    <p:sldId id="460" r:id="rId297"/>
    <p:sldId id="461" r:id="rId298"/>
    <p:sldId id="462" r:id="rId299"/>
    <p:sldId id="592" r:id="rId300"/>
    <p:sldId id="593" r:id="rId301"/>
    <p:sldId id="594" r:id="rId302"/>
    <p:sldId id="463" r:id="rId303"/>
    <p:sldId id="595" r:id="rId304"/>
    <p:sldId id="596" r:id="rId305"/>
    <p:sldId id="597" r:id="rId306"/>
    <p:sldId id="598" r:id="rId307"/>
    <p:sldId id="465" r:id="rId308"/>
    <p:sldId id="599" r:id="rId309"/>
    <p:sldId id="603" r:id="rId310"/>
    <p:sldId id="602" r:id="rId311"/>
    <p:sldId id="601" r:id="rId312"/>
    <p:sldId id="600" r:id="rId313"/>
    <p:sldId id="467" r:id="rId314"/>
    <p:sldId id="604" r:id="rId315"/>
    <p:sldId id="607" r:id="rId316"/>
    <p:sldId id="606" r:id="rId317"/>
    <p:sldId id="425" r:id="rId318"/>
    <p:sldId id="430" r:id="rId319"/>
    <p:sldId id="608" r:id="rId320"/>
    <p:sldId id="609" r:id="rId321"/>
    <p:sldId id="611" r:id="rId322"/>
    <p:sldId id="612" r:id="rId323"/>
    <p:sldId id="610" r:id="rId324"/>
    <p:sldId id="469" r:id="rId325"/>
    <p:sldId id="613" r:id="rId326"/>
    <p:sldId id="617" r:id="rId327"/>
    <p:sldId id="660" r:id="rId328"/>
    <p:sldId id="616" r:id="rId329"/>
    <p:sldId id="615" r:id="rId330"/>
    <p:sldId id="471" r:id="rId331"/>
    <p:sldId id="614" r:id="rId332"/>
    <p:sldId id="618" r:id="rId333"/>
    <p:sldId id="621" r:id="rId334"/>
    <p:sldId id="620" r:id="rId335"/>
    <p:sldId id="473" r:id="rId336"/>
    <p:sldId id="622" r:id="rId337"/>
    <p:sldId id="626" r:id="rId338"/>
    <p:sldId id="627" r:id="rId339"/>
    <p:sldId id="628" r:id="rId340"/>
    <p:sldId id="475" r:id="rId341"/>
    <p:sldId id="623" r:id="rId342"/>
    <p:sldId id="629" r:id="rId343"/>
    <p:sldId id="630" r:id="rId344"/>
    <p:sldId id="631" r:id="rId345"/>
    <p:sldId id="632" r:id="rId346"/>
    <p:sldId id="477" r:id="rId347"/>
    <p:sldId id="625" r:id="rId348"/>
    <p:sldId id="633" r:id="rId349"/>
    <p:sldId id="634" r:id="rId350"/>
    <p:sldId id="635" r:id="rId351"/>
    <p:sldId id="479" r:id="rId352"/>
    <p:sldId id="624" r:id="rId353"/>
    <p:sldId id="636" r:id="rId354"/>
    <p:sldId id="637" r:id="rId355"/>
    <p:sldId id="638" r:id="rId356"/>
    <p:sldId id="426" r:id="rId357"/>
    <p:sldId id="432" r:id="rId358"/>
    <p:sldId id="639" r:id="rId359"/>
    <p:sldId id="642" r:id="rId360"/>
    <p:sldId id="643" r:id="rId361"/>
    <p:sldId id="644" r:id="rId362"/>
    <p:sldId id="645" r:id="rId363"/>
    <p:sldId id="646" r:id="rId364"/>
    <p:sldId id="647" r:id="rId365"/>
    <p:sldId id="648" r:id="rId366"/>
    <p:sldId id="649" r:id="rId367"/>
    <p:sldId id="650" r:id="rId368"/>
    <p:sldId id="651" r:id="rId369"/>
    <p:sldId id="652" r:id="rId370"/>
    <p:sldId id="653" r:id="rId371"/>
    <p:sldId id="654" r:id="rId372"/>
    <p:sldId id="655" r:id="rId373"/>
    <p:sldId id="656" r:id="rId374"/>
    <p:sldId id="657" r:id="rId375"/>
    <p:sldId id="658" r:id="rId376"/>
    <p:sldId id="659" r:id="rId377"/>
    <p:sldId id="661" r:id="rId378"/>
    <p:sldId id="662" r:id="rId379"/>
    <p:sldId id="663" r:id="rId380"/>
    <p:sldId id="664" r:id="rId381"/>
    <p:sldId id="665" r:id="rId382"/>
    <p:sldId id="666" r:id="rId383"/>
    <p:sldId id="667" r:id="rId384"/>
    <p:sldId id="671" r:id="rId385"/>
    <p:sldId id="672" r:id="rId386"/>
    <p:sldId id="670" r:id="rId387"/>
    <p:sldId id="668" r:id="rId388"/>
    <p:sldId id="669" r:id="rId389"/>
    <p:sldId id="675" r:id="rId390"/>
    <p:sldId id="673" r:id="rId391"/>
    <p:sldId id="674" r:id="rId392"/>
    <p:sldId id="427" r:id="rId393"/>
    <p:sldId id="434" r:id="rId394"/>
    <p:sldId id="641" r:id="rId395"/>
    <p:sldId id="677" r:id="rId396"/>
    <p:sldId id="679" r:id="rId397"/>
    <p:sldId id="678" r:id="rId398"/>
    <p:sldId id="676" r:id="rId399"/>
    <p:sldId id="680" r:id="rId400"/>
    <p:sldId id="681" r:id="rId401"/>
    <p:sldId id="694" r:id="rId402"/>
    <p:sldId id="683" r:id="rId403"/>
    <p:sldId id="696" r:id="rId404"/>
    <p:sldId id="682" r:id="rId405"/>
    <p:sldId id="695" r:id="rId406"/>
    <p:sldId id="697" r:id="rId407"/>
    <p:sldId id="698" r:id="rId408"/>
    <p:sldId id="699" r:id="rId409"/>
    <p:sldId id="685" r:id="rId410"/>
    <p:sldId id="701" r:id="rId411"/>
    <p:sldId id="684" r:id="rId412"/>
    <p:sldId id="700" r:id="rId413"/>
    <p:sldId id="702" r:id="rId414"/>
    <p:sldId id="703" r:id="rId415"/>
    <p:sldId id="704" r:id="rId416"/>
    <p:sldId id="686" r:id="rId417"/>
    <p:sldId id="687" r:id="rId418"/>
    <p:sldId id="705" r:id="rId419"/>
    <p:sldId id="706" r:id="rId420"/>
    <p:sldId id="707" r:id="rId421"/>
    <p:sldId id="688" r:id="rId422"/>
    <p:sldId id="689" r:id="rId423"/>
    <p:sldId id="691" r:id="rId424"/>
    <p:sldId id="709" r:id="rId425"/>
    <p:sldId id="710" r:id="rId426"/>
    <p:sldId id="690" r:id="rId427"/>
    <p:sldId id="708" r:id="rId428"/>
    <p:sldId id="711" r:id="rId429"/>
    <p:sldId id="712" r:id="rId430"/>
    <p:sldId id="693" r:id="rId431"/>
    <p:sldId id="436" r:id="rId432"/>
    <p:sldId id="692" r:id="rId433"/>
    <p:sldId id="713" r:id="rId434"/>
    <p:sldId id="714" r:id="rId435"/>
    <p:sldId id="719" r:id="rId436"/>
    <p:sldId id="716" r:id="rId437"/>
    <p:sldId id="720" r:id="rId438"/>
    <p:sldId id="437" r:id="rId439"/>
    <p:sldId id="717" r:id="rId440"/>
    <p:sldId id="723" r:id="rId441"/>
    <p:sldId id="718" r:id="rId442"/>
    <p:sldId id="715" r:id="rId443"/>
    <p:sldId id="785" r:id="rId444"/>
    <p:sldId id="724" r:id="rId445"/>
    <p:sldId id="721" r:id="rId446"/>
    <p:sldId id="722" r:id="rId447"/>
    <p:sldId id="725" r:id="rId448"/>
    <p:sldId id="726" r:id="rId449"/>
    <p:sldId id="727" r:id="rId450"/>
    <p:sldId id="728" r:id="rId451"/>
    <p:sldId id="737" r:id="rId452"/>
    <p:sldId id="738" r:id="rId453"/>
    <p:sldId id="739" r:id="rId454"/>
    <p:sldId id="729" r:id="rId455"/>
    <p:sldId id="740" r:id="rId456"/>
    <p:sldId id="741" r:id="rId457"/>
    <p:sldId id="742" r:id="rId458"/>
    <p:sldId id="743" r:id="rId459"/>
    <p:sldId id="730" r:id="rId460"/>
    <p:sldId id="731" r:id="rId461"/>
    <p:sldId id="732" r:id="rId462"/>
    <p:sldId id="744" r:id="rId463"/>
    <p:sldId id="745" r:id="rId464"/>
    <p:sldId id="746" r:id="rId465"/>
    <p:sldId id="733" r:id="rId466"/>
    <p:sldId id="747" r:id="rId467"/>
    <p:sldId id="748" r:id="rId468"/>
    <p:sldId id="749" r:id="rId469"/>
    <p:sldId id="750" r:id="rId470"/>
    <p:sldId id="439" r:id="rId471"/>
    <p:sldId id="735" r:id="rId472"/>
    <p:sldId id="734" r:id="rId473"/>
    <p:sldId id="763" r:id="rId474"/>
    <p:sldId id="764" r:id="rId475"/>
    <p:sldId id="765" r:id="rId476"/>
    <p:sldId id="751" r:id="rId477"/>
    <p:sldId id="752" r:id="rId478"/>
    <p:sldId id="766" r:id="rId479"/>
    <p:sldId id="767" r:id="rId480"/>
    <p:sldId id="768" r:id="rId481"/>
    <p:sldId id="753" r:id="rId482"/>
    <p:sldId id="769" r:id="rId483"/>
    <p:sldId id="770" r:id="rId484"/>
    <p:sldId id="771" r:id="rId485"/>
    <p:sldId id="772" r:id="rId486"/>
    <p:sldId id="755" r:id="rId487"/>
    <p:sldId id="754" r:id="rId488"/>
    <p:sldId id="779" r:id="rId489"/>
    <p:sldId id="756" r:id="rId490"/>
    <p:sldId id="773" r:id="rId491"/>
    <p:sldId id="774" r:id="rId492"/>
    <p:sldId id="757" r:id="rId493"/>
    <p:sldId id="775" r:id="rId494"/>
    <p:sldId id="776" r:id="rId495"/>
    <p:sldId id="777" r:id="rId496"/>
    <p:sldId id="778" r:id="rId497"/>
    <p:sldId id="759" r:id="rId498"/>
    <p:sldId id="758" r:id="rId499"/>
    <p:sldId id="784" r:id="rId500"/>
    <p:sldId id="760" r:id="rId501"/>
    <p:sldId id="780" r:id="rId502"/>
    <p:sldId id="781" r:id="rId503"/>
    <p:sldId id="761" r:id="rId504"/>
    <p:sldId id="782" r:id="rId505"/>
    <p:sldId id="783" r:id="rId506"/>
    <p:sldId id="762" r:id="rId507"/>
    <p:sldId id="736" r:id="rId508"/>
    <p:sldId id="788" r:id="rId509"/>
    <p:sldId id="789" r:id="rId510"/>
    <p:sldId id="787" r:id="rId511"/>
    <p:sldId id="790" r:id="rId512"/>
    <p:sldId id="791" r:id="rId513"/>
  </p:sldIdLst>
  <p:sldSz cx="9144000" cy="5143500" type="screen16x9"/>
  <p:notesSz cx="6858000" cy="9144000"/>
  <p:embeddedFontLst>
    <p:embeddedFont>
      <p:font typeface="Barlow" pitchFamily="2" charset="77"/>
      <p:regular r:id="rId515"/>
      <p:bold r:id="rId516"/>
      <p:italic r:id="rId517"/>
      <p:boldItalic r:id="rId518"/>
    </p:embeddedFont>
    <p:embeddedFont>
      <p:font typeface="Barlow ExtraLight" panose="020F0302020204030204" pitchFamily="34" charset="0"/>
      <p:regular r:id="rId519"/>
      <p:bold r:id="rId520"/>
      <p:italic r:id="rId521"/>
      <p:boldItalic r:id="rId522"/>
    </p:embeddedFont>
    <p:embeddedFont>
      <p:font typeface="Barlow Light" panose="020F0302020204030204" pitchFamily="34" charset="0"/>
      <p:regular r:id="rId523"/>
      <p:bold r:id="rId524"/>
      <p:italic r:id="rId525"/>
      <p:boldItalic r:id="rId526"/>
    </p:embeddedFont>
    <p:embeddedFont>
      <p:font typeface="Barlow Medium" panose="020F0502020204030204" pitchFamily="34" charset="0"/>
      <p:regular r:id="rId527"/>
      <p:bold r:id="rId528"/>
      <p:italic r:id="rId529"/>
      <p:boldItalic r:id="rId530"/>
    </p:embeddedFont>
    <p:embeddedFont>
      <p:font typeface="Hepta Slab" pitchFamily="2" charset="77"/>
      <p:regular r:id="rId531"/>
      <p:bold r:id="rId532"/>
    </p:embeddedFont>
    <p:embeddedFont>
      <p:font typeface="Hepta Slab Light" pitchFamily="2" charset="77"/>
      <p:regular r:id="rId533"/>
      <p:bold r:id="rId534"/>
    </p:embeddedFont>
    <p:embeddedFont>
      <p:font typeface="Hepta Slab Medium" pitchFamily="2" charset="77"/>
      <p:regular r:id="rId535"/>
      <p:bold r:id="rId5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00"/>
    <p:restoredTop sz="94630"/>
  </p:normalViewPr>
  <p:slideViewPr>
    <p:cSldViewPr snapToGrid="0">
      <p:cViewPr varScale="1">
        <p:scale>
          <a:sx n="151" d="100"/>
          <a:sy n="151" d="100"/>
        </p:scale>
        <p:origin x="408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324" Type="http://schemas.openxmlformats.org/officeDocument/2006/relationships/slide" Target="slides/slide323.xml"/><Relationship Id="rId531" Type="http://schemas.openxmlformats.org/officeDocument/2006/relationships/font" Target="fonts/font17.fntdata"/><Relationship Id="rId170" Type="http://schemas.openxmlformats.org/officeDocument/2006/relationships/slide" Target="slides/slide169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32" Type="http://schemas.openxmlformats.org/officeDocument/2006/relationships/slide" Target="slides/slide31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181" Type="http://schemas.openxmlformats.org/officeDocument/2006/relationships/slide" Target="slides/slide180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86" Type="http://schemas.openxmlformats.org/officeDocument/2006/relationships/slide" Target="slides/slide485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511" Type="http://schemas.openxmlformats.org/officeDocument/2006/relationships/slide" Target="slides/slide510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497" Type="http://schemas.openxmlformats.org/officeDocument/2006/relationships/slide" Target="slides/slide496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22" Type="http://schemas.openxmlformats.org/officeDocument/2006/relationships/font" Target="fonts/font8.fntdata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424" Type="http://schemas.openxmlformats.org/officeDocument/2006/relationships/slide" Target="slides/slide423.xml"/><Relationship Id="rId466" Type="http://schemas.openxmlformats.org/officeDocument/2006/relationships/slide" Target="slides/slide46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533" Type="http://schemas.openxmlformats.org/officeDocument/2006/relationships/font" Target="fonts/font19.fntdata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477" Type="http://schemas.openxmlformats.org/officeDocument/2006/relationships/slide" Target="slides/slide476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502" Type="http://schemas.openxmlformats.org/officeDocument/2006/relationships/slide" Target="slides/slide501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446" Type="http://schemas.openxmlformats.org/officeDocument/2006/relationships/slide" Target="slides/slide445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88" Type="http://schemas.openxmlformats.org/officeDocument/2006/relationships/slide" Target="slides/slide487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513" Type="http://schemas.openxmlformats.org/officeDocument/2006/relationships/slide" Target="slides/slide512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457" Type="http://schemas.openxmlformats.org/officeDocument/2006/relationships/slide" Target="slides/slide456.xml"/><Relationship Id="rId261" Type="http://schemas.openxmlformats.org/officeDocument/2006/relationships/slide" Target="slides/slide260.xml"/><Relationship Id="rId499" Type="http://schemas.openxmlformats.org/officeDocument/2006/relationships/slide" Target="slides/slide498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524" Type="http://schemas.openxmlformats.org/officeDocument/2006/relationships/font" Target="fonts/font10.fntdata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426" Type="http://schemas.openxmlformats.org/officeDocument/2006/relationships/slide" Target="slides/slide425.xml"/><Relationship Id="rId230" Type="http://schemas.openxmlformats.org/officeDocument/2006/relationships/slide" Target="slides/slide229.xml"/><Relationship Id="rId468" Type="http://schemas.openxmlformats.org/officeDocument/2006/relationships/slide" Target="slides/slide467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535" Type="http://schemas.openxmlformats.org/officeDocument/2006/relationships/font" Target="fonts/font21.fntdata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241" Type="http://schemas.openxmlformats.org/officeDocument/2006/relationships/slide" Target="slides/slide240.xml"/><Relationship Id="rId437" Type="http://schemas.openxmlformats.org/officeDocument/2006/relationships/slide" Target="slides/slide436.xml"/><Relationship Id="rId479" Type="http://schemas.openxmlformats.org/officeDocument/2006/relationships/slide" Target="slides/slide478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490" Type="http://schemas.openxmlformats.org/officeDocument/2006/relationships/slide" Target="slides/slide489.xml"/><Relationship Id="rId504" Type="http://schemas.openxmlformats.org/officeDocument/2006/relationships/slide" Target="slides/slide503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448" Type="http://schemas.openxmlformats.org/officeDocument/2006/relationships/slide" Target="slides/slide447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515" Type="http://schemas.openxmlformats.org/officeDocument/2006/relationships/font" Target="fonts/font1.fntdata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417" Type="http://schemas.openxmlformats.org/officeDocument/2006/relationships/slide" Target="slides/slide416.xml"/><Relationship Id="rId459" Type="http://schemas.openxmlformats.org/officeDocument/2006/relationships/slide" Target="slides/slide458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63" Type="http://schemas.openxmlformats.org/officeDocument/2006/relationships/slide" Target="slides/slide262.xml"/><Relationship Id="rId319" Type="http://schemas.openxmlformats.org/officeDocument/2006/relationships/slide" Target="slides/slide318.xml"/><Relationship Id="rId470" Type="http://schemas.openxmlformats.org/officeDocument/2006/relationships/slide" Target="slides/slide469.xml"/><Relationship Id="rId526" Type="http://schemas.openxmlformats.org/officeDocument/2006/relationships/font" Target="fonts/font12.fntdata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428" Type="http://schemas.openxmlformats.org/officeDocument/2006/relationships/slide" Target="slides/slide427.xml"/><Relationship Id="rId232" Type="http://schemas.openxmlformats.org/officeDocument/2006/relationships/slide" Target="slides/slide231.xml"/><Relationship Id="rId274" Type="http://schemas.openxmlformats.org/officeDocument/2006/relationships/slide" Target="slides/slide273.xml"/><Relationship Id="rId481" Type="http://schemas.openxmlformats.org/officeDocument/2006/relationships/slide" Target="slides/slide480.xml"/><Relationship Id="rId27" Type="http://schemas.openxmlformats.org/officeDocument/2006/relationships/slide" Target="slides/slide26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537" Type="http://schemas.openxmlformats.org/officeDocument/2006/relationships/presProps" Target="presProps.xml"/><Relationship Id="rId80" Type="http://schemas.openxmlformats.org/officeDocument/2006/relationships/slide" Target="slides/slide79.xml"/><Relationship Id="rId176" Type="http://schemas.openxmlformats.org/officeDocument/2006/relationships/slide" Target="slides/slide175.xml"/><Relationship Id="rId341" Type="http://schemas.openxmlformats.org/officeDocument/2006/relationships/slide" Target="slides/slide340.xml"/><Relationship Id="rId383" Type="http://schemas.openxmlformats.org/officeDocument/2006/relationships/slide" Target="slides/slide382.xml"/><Relationship Id="rId439" Type="http://schemas.openxmlformats.org/officeDocument/2006/relationships/slide" Target="slides/slide438.xml"/><Relationship Id="rId201" Type="http://schemas.openxmlformats.org/officeDocument/2006/relationships/slide" Target="slides/slide200.xml"/><Relationship Id="rId243" Type="http://schemas.openxmlformats.org/officeDocument/2006/relationships/slide" Target="slides/slide242.xml"/><Relationship Id="rId285" Type="http://schemas.openxmlformats.org/officeDocument/2006/relationships/slide" Target="slides/slide284.xml"/><Relationship Id="rId450" Type="http://schemas.openxmlformats.org/officeDocument/2006/relationships/slide" Target="slides/slide449.xml"/><Relationship Id="rId506" Type="http://schemas.openxmlformats.org/officeDocument/2006/relationships/slide" Target="slides/slide505.xml"/><Relationship Id="rId38" Type="http://schemas.openxmlformats.org/officeDocument/2006/relationships/slide" Target="slides/slide37.xml"/><Relationship Id="rId103" Type="http://schemas.openxmlformats.org/officeDocument/2006/relationships/slide" Target="slides/slide102.xml"/><Relationship Id="rId310" Type="http://schemas.openxmlformats.org/officeDocument/2006/relationships/slide" Target="slides/slide309.xml"/><Relationship Id="rId492" Type="http://schemas.openxmlformats.org/officeDocument/2006/relationships/slide" Target="slides/slide491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87" Type="http://schemas.openxmlformats.org/officeDocument/2006/relationships/slide" Target="slides/slide186.xml"/><Relationship Id="rId352" Type="http://schemas.openxmlformats.org/officeDocument/2006/relationships/slide" Target="slides/slide351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212" Type="http://schemas.openxmlformats.org/officeDocument/2006/relationships/slide" Target="slides/slide211.xml"/><Relationship Id="rId254" Type="http://schemas.openxmlformats.org/officeDocument/2006/relationships/slide" Target="slides/slide253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96" Type="http://schemas.openxmlformats.org/officeDocument/2006/relationships/slide" Target="slides/slide295.xml"/><Relationship Id="rId461" Type="http://schemas.openxmlformats.org/officeDocument/2006/relationships/slide" Target="slides/slide460.xml"/><Relationship Id="rId517" Type="http://schemas.openxmlformats.org/officeDocument/2006/relationships/font" Target="fonts/font3.fntdata"/><Relationship Id="rId60" Type="http://schemas.openxmlformats.org/officeDocument/2006/relationships/slide" Target="slides/slide59.xml"/><Relationship Id="rId156" Type="http://schemas.openxmlformats.org/officeDocument/2006/relationships/slide" Target="slides/slide155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63" Type="http://schemas.openxmlformats.org/officeDocument/2006/relationships/slide" Target="slides/slide362.xml"/><Relationship Id="rId419" Type="http://schemas.openxmlformats.org/officeDocument/2006/relationships/slide" Target="slides/slide418.xml"/><Relationship Id="rId223" Type="http://schemas.openxmlformats.org/officeDocument/2006/relationships/slide" Target="slides/slide222.xml"/><Relationship Id="rId430" Type="http://schemas.openxmlformats.org/officeDocument/2006/relationships/slide" Target="slides/slide429.xml"/><Relationship Id="rId18" Type="http://schemas.openxmlformats.org/officeDocument/2006/relationships/slide" Target="slides/slide17.xml"/><Relationship Id="rId265" Type="http://schemas.openxmlformats.org/officeDocument/2006/relationships/slide" Target="slides/slide264.xml"/><Relationship Id="rId472" Type="http://schemas.openxmlformats.org/officeDocument/2006/relationships/slide" Target="slides/slide471.xml"/><Relationship Id="rId528" Type="http://schemas.openxmlformats.org/officeDocument/2006/relationships/font" Target="fonts/font14.fntdata"/><Relationship Id="rId125" Type="http://schemas.openxmlformats.org/officeDocument/2006/relationships/slide" Target="slides/slide124.xml"/><Relationship Id="rId167" Type="http://schemas.openxmlformats.org/officeDocument/2006/relationships/slide" Target="slides/slide166.xml"/><Relationship Id="rId332" Type="http://schemas.openxmlformats.org/officeDocument/2006/relationships/slide" Target="slides/slide331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76" Type="http://schemas.openxmlformats.org/officeDocument/2006/relationships/slide" Target="slides/slide275.xml"/><Relationship Id="rId441" Type="http://schemas.openxmlformats.org/officeDocument/2006/relationships/slide" Target="slides/slide440.xml"/><Relationship Id="rId483" Type="http://schemas.openxmlformats.org/officeDocument/2006/relationships/slide" Target="slides/slide482.xml"/><Relationship Id="rId539" Type="http://schemas.openxmlformats.org/officeDocument/2006/relationships/theme" Target="theme/theme1.xml"/><Relationship Id="rId40" Type="http://schemas.openxmlformats.org/officeDocument/2006/relationships/slide" Target="slides/slide39.xml"/><Relationship Id="rId136" Type="http://schemas.openxmlformats.org/officeDocument/2006/relationships/slide" Target="slides/slide135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43" Type="http://schemas.openxmlformats.org/officeDocument/2006/relationships/slide" Target="slides/slide342.xml"/><Relationship Id="rId82" Type="http://schemas.openxmlformats.org/officeDocument/2006/relationships/slide" Target="slides/slide81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245" Type="http://schemas.openxmlformats.org/officeDocument/2006/relationships/slide" Target="slides/slide244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52" Type="http://schemas.openxmlformats.org/officeDocument/2006/relationships/slide" Target="slides/slide451.xml"/><Relationship Id="rId494" Type="http://schemas.openxmlformats.org/officeDocument/2006/relationships/slide" Target="slides/slide493.xml"/><Relationship Id="rId508" Type="http://schemas.openxmlformats.org/officeDocument/2006/relationships/slide" Target="slides/slide507.xml"/><Relationship Id="rId105" Type="http://schemas.openxmlformats.org/officeDocument/2006/relationships/slide" Target="slides/slide104.xml"/><Relationship Id="rId147" Type="http://schemas.openxmlformats.org/officeDocument/2006/relationships/slide" Target="slides/slide146.xml"/><Relationship Id="rId312" Type="http://schemas.openxmlformats.org/officeDocument/2006/relationships/slide" Target="slides/slide311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96" Type="http://schemas.openxmlformats.org/officeDocument/2006/relationships/slide" Target="slides/slide395.xml"/><Relationship Id="rId214" Type="http://schemas.openxmlformats.org/officeDocument/2006/relationships/slide" Target="slides/slide213.xml"/><Relationship Id="rId256" Type="http://schemas.openxmlformats.org/officeDocument/2006/relationships/slide" Target="slides/slide255.xml"/><Relationship Id="rId298" Type="http://schemas.openxmlformats.org/officeDocument/2006/relationships/slide" Target="slides/slide297.xml"/><Relationship Id="rId421" Type="http://schemas.openxmlformats.org/officeDocument/2006/relationships/slide" Target="slides/slide420.xml"/><Relationship Id="rId463" Type="http://schemas.openxmlformats.org/officeDocument/2006/relationships/slide" Target="slides/slide462.xml"/><Relationship Id="rId519" Type="http://schemas.openxmlformats.org/officeDocument/2006/relationships/font" Target="fonts/font5.fntdata"/><Relationship Id="rId116" Type="http://schemas.openxmlformats.org/officeDocument/2006/relationships/slide" Target="slides/slide115.xml"/><Relationship Id="rId158" Type="http://schemas.openxmlformats.org/officeDocument/2006/relationships/slide" Target="slides/slide157.xml"/><Relationship Id="rId323" Type="http://schemas.openxmlformats.org/officeDocument/2006/relationships/slide" Target="slides/slide322.xml"/><Relationship Id="rId530" Type="http://schemas.openxmlformats.org/officeDocument/2006/relationships/font" Target="fonts/font16.fntdata"/><Relationship Id="rId20" Type="http://schemas.openxmlformats.org/officeDocument/2006/relationships/slide" Target="slides/slide19.xml"/><Relationship Id="rId62" Type="http://schemas.openxmlformats.org/officeDocument/2006/relationships/slide" Target="slides/slide61.xml"/><Relationship Id="rId365" Type="http://schemas.openxmlformats.org/officeDocument/2006/relationships/slide" Target="slides/slide364.xml"/><Relationship Id="rId225" Type="http://schemas.openxmlformats.org/officeDocument/2006/relationships/slide" Target="slides/slide224.xml"/><Relationship Id="rId267" Type="http://schemas.openxmlformats.org/officeDocument/2006/relationships/slide" Target="slides/slide266.xml"/><Relationship Id="rId432" Type="http://schemas.openxmlformats.org/officeDocument/2006/relationships/slide" Target="slides/slide431.xml"/><Relationship Id="rId474" Type="http://schemas.openxmlformats.org/officeDocument/2006/relationships/slide" Target="slides/slide473.xml"/><Relationship Id="rId127" Type="http://schemas.openxmlformats.org/officeDocument/2006/relationships/slide" Target="slides/slide126.xml"/><Relationship Id="rId31" Type="http://schemas.openxmlformats.org/officeDocument/2006/relationships/slide" Target="slides/slide30.xml"/><Relationship Id="rId73" Type="http://schemas.openxmlformats.org/officeDocument/2006/relationships/slide" Target="slides/slide72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36" Type="http://schemas.openxmlformats.org/officeDocument/2006/relationships/slide" Target="slides/slide235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443" Type="http://schemas.openxmlformats.org/officeDocument/2006/relationships/slide" Target="slides/slide442.xml"/><Relationship Id="rId303" Type="http://schemas.openxmlformats.org/officeDocument/2006/relationships/slide" Target="slides/slide302.xml"/><Relationship Id="rId485" Type="http://schemas.openxmlformats.org/officeDocument/2006/relationships/slide" Target="slides/slide484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510" Type="http://schemas.openxmlformats.org/officeDocument/2006/relationships/slide" Target="slides/slide50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496" Type="http://schemas.openxmlformats.org/officeDocument/2006/relationships/slide" Target="slides/slide495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521" Type="http://schemas.openxmlformats.org/officeDocument/2006/relationships/font" Target="fonts/font7.fntdata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532" Type="http://schemas.openxmlformats.org/officeDocument/2006/relationships/font" Target="fonts/font18.fntdata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501" Type="http://schemas.openxmlformats.org/officeDocument/2006/relationships/slide" Target="slides/slide500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slide" Target="slides/slide486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512" Type="http://schemas.openxmlformats.org/officeDocument/2006/relationships/slide" Target="slides/slide511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498" Type="http://schemas.openxmlformats.org/officeDocument/2006/relationships/slide" Target="slides/slide49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23" Type="http://schemas.openxmlformats.org/officeDocument/2006/relationships/font" Target="fonts/font9.fntdata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534" Type="http://schemas.openxmlformats.org/officeDocument/2006/relationships/font" Target="fonts/font20.fntdata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503" Type="http://schemas.openxmlformats.org/officeDocument/2006/relationships/slide" Target="slides/slide502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Relationship Id="rId251" Type="http://schemas.openxmlformats.org/officeDocument/2006/relationships/slide" Target="slides/slide250.xml"/><Relationship Id="rId489" Type="http://schemas.openxmlformats.org/officeDocument/2006/relationships/slide" Target="slides/slide488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514" Type="http://schemas.openxmlformats.org/officeDocument/2006/relationships/notesMaster" Target="notesMasters/notesMaster1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slide" Target="slides/slide415.xml"/><Relationship Id="rId220" Type="http://schemas.openxmlformats.org/officeDocument/2006/relationships/slide" Target="slides/slide219.xml"/><Relationship Id="rId458" Type="http://schemas.openxmlformats.org/officeDocument/2006/relationships/slide" Target="slides/slide457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525" Type="http://schemas.openxmlformats.org/officeDocument/2006/relationships/font" Target="fonts/font11.fntdata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427" Type="http://schemas.openxmlformats.org/officeDocument/2006/relationships/slide" Target="slides/slide426.xml"/><Relationship Id="rId469" Type="http://schemas.openxmlformats.org/officeDocument/2006/relationships/slide" Target="slides/slide468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536" Type="http://schemas.openxmlformats.org/officeDocument/2006/relationships/font" Target="fonts/font22.fntdata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38" Type="http://schemas.openxmlformats.org/officeDocument/2006/relationships/slide" Target="slides/slide437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491" Type="http://schemas.openxmlformats.org/officeDocument/2006/relationships/slide" Target="slides/slide490.xml"/><Relationship Id="rId505" Type="http://schemas.openxmlformats.org/officeDocument/2006/relationships/slide" Target="slides/slide504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49" Type="http://schemas.openxmlformats.org/officeDocument/2006/relationships/slide" Target="slides/slide448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516" Type="http://schemas.openxmlformats.org/officeDocument/2006/relationships/font" Target="fonts/font2.fntdata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Relationship Id="rId155" Type="http://schemas.openxmlformats.org/officeDocument/2006/relationships/slide" Target="slides/slide154.xml"/><Relationship Id="rId197" Type="http://schemas.openxmlformats.org/officeDocument/2006/relationships/slide" Target="slides/slide196.xml"/><Relationship Id="rId362" Type="http://schemas.openxmlformats.org/officeDocument/2006/relationships/slide" Target="slides/slide361.xml"/><Relationship Id="rId418" Type="http://schemas.openxmlformats.org/officeDocument/2006/relationships/slide" Target="slides/slide417.xml"/><Relationship Id="rId222" Type="http://schemas.openxmlformats.org/officeDocument/2006/relationships/slide" Target="slides/slide221.xml"/><Relationship Id="rId264" Type="http://schemas.openxmlformats.org/officeDocument/2006/relationships/slide" Target="slides/slide263.xml"/><Relationship Id="rId471" Type="http://schemas.openxmlformats.org/officeDocument/2006/relationships/slide" Target="slides/slide470.xml"/><Relationship Id="rId17" Type="http://schemas.openxmlformats.org/officeDocument/2006/relationships/slide" Target="slides/slide16.xml"/><Relationship Id="rId59" Type="http://schemas.openxmlformats.org/officeDocument/2006/relationships/slide" Target="slides/slide58.xml"/><Relationship Id="rId124" Type="http://schemas.openxmlformats.org/officeDocument/2006/relationships/slide" Target="slides/slide123.xml"/><Relationship Id="rId527" Type="http://schemas.openxmlformats.org/officeDocument/2006/relationships/font" Target="fonts/font13.fntdata"/><Relationship Id="rId70" Type="http://schemas.openxmlformats.org/officeDocument/2006/relationships/slide" Target="slides/slide69.xml"/><Relationship Id="rId166" Type="http://schemas.openxmlformats.org/officeDocument/2006/relationships/slide" Target="slides/slide165.xml"/><Relationship Id="rId331" Type="http://schemas.openxmlformats.org/officeDocument/2006/relationships/slide" Target="slides/slide330.xml"/><Relationship Id="rId373" Type="http://schemas.openxmlformats.org/officeDocument/2006/relationships/slide" Target="slides/slide372.xml"/><Relationship Id="rId429" Type="http://schemas.openxmlformats.org/officeDocument/2006/relationships/slide" Target="slides/slide428.xml"/><Relationship Id="rId1" Type="http://schemas.openxmlformats.org/officeDocument/2006/relationships/slideMaster" Target="slideMasters/slideMaster1.xml"/><Relationship Id="rId233" Type="http://schemas.openxmlformats.org/officeDocument/2006/relationships/slide" Target="slides/slide232.xml"/><Relationship Id="rId440" Type="http://schemas.openxmlformats.org/officeDocument/2006/relationships/slide" Target="slides/slide439.xml"/><Relationship Id="rId28" Type="http://schemas.openxmlformats.org/officeDocument/2006/relationships/slide" Target="slides/slide27.xml"/><Relationship Id="rId275" Type="http://schemas.openxmlformats.org/officeDocument/2006/relationships/slide" Target="slides/slide274.xml"/><Relationship Id="rId300" Type="http://schemas.openxmlformats.org/officeDocument/2006/relationships/slide" Target="slides/slide299.xml"/><Relationship Id="rId482" Type="http://schemas.openxmlformats.org/officeDocument/2006/relationships/slide" Target="slides/slide481.xml"/><Relationship Id="rId538" Type="http://schemas.openxmlformats.org/officeDocument/2006/relationships/viewProps" Target="viewProps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77" Type="http://schemas.openxmlformats.org/officeDocument/2006/relationships/slide" Target="slides/slide176.xml"/><Relationship Id="rId342" Type="http://schemas.openxmlformats.org/officeDocument/2006/relationships/slide" Target="slides/slide341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44" Type="http://schemas.openxmlformats.org/officeDocument/2006/relationships/slide" Target="slides/slide243.xml"/><Relationship Id="rId39" Type="http://schemas.openxmlformats.org/officeDocument/2006/relationships/slide" Target="slides/slide38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493" Type="http://schemas.openxmlformats.org/officeDocument/2006/relationships/slide" Target="slides/slide492.xml"/><Relationship Id="rId507" Type="http://schemas.openxmlformats.org/officeDocument/2006/relationships/slide" Target="slides/slide506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46" Type="http://schemas.openxmlformats.org/officeDocument/2006/relationships/slide" Target="slides/slide145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53" Type="http://schemas.openxmlformats.org/officeDocument/2006/relationships/slide" Target="slides/slide352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420" Type="http://schemas.openxmlformats.org/officeDocument/2006/relationships/slide" Target="slides/slide419.xml"/><Relationship Id="rId255" Type="http://schemas.openxmlformats.org/officeDocument/2006/relationships/slide" Target="slides/slide254.xml"/><Relationship Id="rId297" Type="http://schemas.openxmlformats.org/officeDocument/2006/relationships/slide" Target="slides/slide296.xml"/><Relationship Id="rId462" Type="http://schemas.openxmlformats.org/officeDocument/2006/relationships/slide" Target="slides/slide461.xml"/><Relationship Id="rId518" Type="http://schemas.openxmlformats.org/officeDocument/2006/relationships/font" Target="fonts/font4.fntdata"/><Relationship Id="rId115" Type="http://schemas.openxmlformats.org/officeDocument/2006/relationships/slide" Target="slides/slide114.xml"/><Relationship Id="rId157" Type="http://schemas.openxmlformats.org/officeDocument/2006/relationships/slide" Target="slides/slide156.xml"/><Relationship Id="rId322" Type="http://schemas.openxmlformats.org/officeDocument/2006/relationships/slide" Target="slides/slide321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199" Type="http://schemas.openxmlformats.org/officeDocument/2006/relationships/slide" Target="slides/slide19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66" Type="http://schemas.openxmlformats.org/officeDocument/2006/relationships/slide" Target="slides/slide265.xml"/><Relationship Id="rId431" Type="http://schemas.openxmlformats.org/officeDocument/2006/relationships/slide" Target="slides/slide430.xml"/><Relationship Id="rId473" Type="http://schemas.openxmlformats.org/officeDocument/2006/relationships/slide" Target="slides/slide472.xml"/><Relationship Id="rId529" Type="http://schemas.openxmlformats.org/officeDocument/2006/relationships/font" Target="fonts/font15.fntdata"/><Relationship Id="rId30" Type="http://schemas.openxmlformats.org/officeDocument/2006/relationships/slide" Target="slides/slide29.xml"/><Relationship Id="rId126" Type="http://schemas.openxmlformats.org/officeDocument/2006/relationships/slide" Target="slides/slide125.xml"/><Relationship Id="rId168" Type="http://schemas.openxmlformats.org/officeDocument/2006/relationships/slide" Target="slides/slide167.xml"/><Relationship Id="rId333" Type="http://schemas.openxmlformats.org/officeDocument/2006/relationships/slide" Target="slides/slide332.xml"/><Relationship Id="rId540" Type="http://schemas.openxmlformats.org/officeDocument/2006/relationships/tableStyles" Target="tableStyles.xml"/><Relationship Id="rId72" Type="http://schemas.openxmlformats.org/officeDocument/2006/relationships/slide" Target="slides/slide71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35" Type="http://schemas.openxmlformats.org/officeDocument/2006/relationships/slide" Target="slides/slide234.xml"/><Relationship Id="rId277" Type="http://schemas.openxmlformats.org/officeDocument/2006/relationships/slide" Target="slides/slide276.xml"/><Relationship Id="rId400" Type="http://schemas.openxmlformats.org/officeDocument/2006/relationships/slide" Target="slides/slide399.xml"/><Relationship Id="rId442" Type="http://schemas.openxmlformats.org/officeDocument/2006/relationships/slide" Target="slides/slide441.xml"/><Relationship Id="rId484" Type="http://schemas.openxmlformats.org/officeDocument/2006/relationships/slide" Target="slides/slide483.xml"/><Relationship Id="rId137" Type="http://schemas.openxmlformats.org/officeDocument/2006/relationships/slide" Target="slides/slide136.xml"/><Relationship Id="rId302" Type="http://schemas.openxmlformats.org/officeDocument/2006/relationships/slide" Target="slides/slide301.xml"/><Relationship Id="rId344" Type="http://schemas.openxmlformats.org/officeDocument/2006/relationships/slide" Target="slides/slide343.xml"/><Relationship Id="rId41" Type="http://schemas.openxmlformats.org/officeDocument/2006/relationships/slide" Target="slides/slide40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46" Type="http://schemas.openxmlformats.org/officeDocument/2006/relationships/slide" Target="slides/slide245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53" Type="http://schemas.openxmlformats.org/officeDocument/2006/relationships/slide" Target="slides/slide452.xml"/><Relationship Id="rId509" Type="http://schemas.openxmlformats.org/officeDocument/2006/relationships/slide" Target="slides/slide508.xml"/><Relationship Id="rId106" Type="http://schemas.openxmlformats.org/officeDocument/2006/relationships/slide" Target="slides/slide105.xml"/><Relationship Id="rId313" Type="http://schemas.openxmlformats.org/officeDocument/2006/relationships/slide" Target="slides/slide312.xml"/><Relationship Id="rId495" Type="http://schemas.openxmlformats.org/officeDocument/2006/relationships/slide" Target="slides/slide494.xml"/><Relationship Id="rId10" Type="http://schemas.openxmlformats.org/officeDocument/2006/relationships/slide" Target="slides/slide9.xml"/><Relationship Id="rId52" Type="http://schemas.openxmlformats.org/officeDocument/2006/relationships/slide" Target="slides/slide51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355" Type="http://schemas.openxmlformats.org/officeDocument/2006/relationships/slide" Target="slides/slide354.xml"/><Relationship Id="rId397" Type="http://schemas.openxmlformats.org/officeDocument/2006/relationships/slide" Target="slides/slide396.xml"/><Relationship Id="rId520" Type="http://schemas.openxmlformats.org/officeDocument/2006/relationships/font" Target="fonts/font6.fntdata"/><Relationship Id="rId215" Type="http://schemas.openxmlformats.org/officeDocument/2006/relationships/slide" Target="slides/slide214.xml"/><Relationship Id="rId257" Type="http://schemas.openxmlformats.org/officeDocument/2006/relationships/slide" Target="slides/slide256.xml"/><Relationship Id="rId422" Type="http://schemas.openxmlformats.org/officeDocument/2006/relationships/slide" Target="slides/slide421.xml"/><Relationship Id="rId464" Type="http://schemas.openxmlformats.org/officeDocument/2006/relationships/slide" Target="slides/slide463.xml"/><Relationship Id="rId299" Type="http://schemas.openxmlformats.org/officeDocument/2006/relationships/slide" Target="slides/slide298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66" Type="http://schemas.openxmlformats.org/officeDocument/2006/relationships/slide" Target="slides/slide365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74" Type="http://schemas.openxmlformats.org/officeDocument/2006/relationships/slide" Target="slides/slide73.xml"/><Relationship Id="rId377" Type="http://schemas.openxmlformats.org/officeDocument/2006/relationships/slide" Target="slides/slide376.xml"/><Relationship Id="rId500" Type="http://schemas.openxmlformats.org/officeDocument/2006/relationships/slide" Target="slides/slide499.xml"/><Relationship Id="rId5" Type="http://schemas.openxmlformats.org/officeDocument/2006/relationships/slide" Target="slides/slide4.xml"/><Relationship Id="rId237" Type="http://schemas.openxmlformats.org/officeDocument/2006/relationships/slide" Target="slides/slide236.xml"/><Relationship Id="rId444" Type="http://schemas.openxmlformats.org/officeDocument/2006/relationships/slide" Target="slides/slide4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3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3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3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3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3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3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2.xml"/><Relationship Id="rId1" Type="http://schemas.openxmlformats.org/officeDocument/2006/relationships/notesMaster" Target="../notesMasters/notesMaster1.xml"/></Relationships>
</file>

<file path=ppt/notesSlides/_rels/notesSlide3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3.xml"/><Relationship Id="rId1" Type="http://schemas.openxmlformats.org/officeDocument/2006/relationships/notesMaster" Target="../notesMasters/notesMaster1.xml"/></Relationships>
</file>

<file path=ppt/notesSlides/_rels/notesSlide3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3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3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3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3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3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3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1.xml"/><Relationship Id="rId1" Type="http://schemas.openxmlformats.org/officeDocument/2006/relationships/notesMaster" Target="../notesMasters/notesMaster1.xml"/></Relationships>
</file>

<file path=ppt/notesSlides/_rels/notesSlide3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2.xml"/><Relationship Id="rId1" Type="http://schemas.openxmlformats.org/officeDocument/2006/relationships/notesMaster" Target="../notesMasters/notesMaster1.xml"/></Relationships>
</file>

<file path=ppt/notesSlides/_rels/notesSlide3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3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4.xml"/><Relationship Id="rId1" Type="http://schemas.openxmlformats.org/officeDocument/2006/relationships/notesMaster" Target="../notesMasters/notesMaster1.xml"/></Relationships>
</file>

<file path=ppt/notesSlides/_rels/notesSlide3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5.xml"/><Relationship Id="rId1" Type="http://schemas.openxmlformats.org/officeDocument/2006/relationships/notesMaster" Target="../notesMasters/notesMaster1.xml"/></Relationships>
</file>

<file path=ppt/notesSlides/_rels/notesSlide3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6.xml"/><Relationship Id="rId1" Type="http://schemas.openxmlformats.org/officeDocument/2006/relationships/notesMaster" Target="../notesMasters/notesMaster1.xml"/></Relationships>
</file>

<file path=ppt/notesSlides/_rels/notesSlide3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7.xml"/><Relationship Id="rId1" Type="http://schemas.openxmlformats.org/officeDocument/2006/relationships/notesMaster" Target="../notesMasters/notesMaster1.xml"/></Relationships>
</file>

<file path=ppt/notesSlides/_rels/notesSlide3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3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3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1.xml"/><Relationship Id="rId1" Type="http://schemas.openxmlformats.org/officeDocument/2006/relationships/notesMaster" Target="../notesMasters/notesMaster1.xml"/></Relationships>
</file>

<file path=ppt/notesSlides/_rels/notesSlide3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2.xml"/><Relationship Id="rId1" Type="http://schemas.openxmlformats.org/officeDocument/2006/relationships/notesMaster" Target="../notesMasters/notesMaster1.xml"/></Relationships>
</file>

<file path=ppt/notesSlides/_rels/notesSlide3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3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3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3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6.xml"/><Relationship Id="rId1" Type="http://schemas.openxmlformats.org/officeDocument/2006/relationships/notesMaster" Target="../notesMasters/notesMaster1.xml"/></Relationships>
</file>

<file path=ppt/notesSlides/_rels/notesSlide3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7.xml"/><Relationship Id="rId1" Type="http://schemas.openxmlformats.org/officeDocument/2006/relationships/notesMaster" Target="../notesMasters/notesMaster1.xml"/></Relationships>
</file>

<file path=ppt/notesSlides/_rels/notesSlide3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8.xml"/><Relationship Id="rId1" Type="http://schemas.openxmlformats.org/officeDocument/2006/relationships/notesMaster" Target="../notesMasters/notesMaster1.xml"/></Relationships>
</file>

<file path=ppt/notesSlides/_rels/notesSlide3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3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3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3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3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3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6.xml"/><Relationship Id="rId1" Type="http://schemas.openxmlformats.org/officeDocument/2006/relationships/notesMaster" Target="../notesMasters/notesMaster1.xml"/></Relationships>
</file>

<file path=ppt/notesSlides/_rels/notesSlide3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3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3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3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3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3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3.xml"/><Relationship Id="rId1" Type="http://schemas.openxmlformats.org/officeDocument/2006/relationships/notesMaster" Target="../notesMasters/notesMaster1.xml"/></Relationships>
</file>

<file path=ppt/notesSlides/_rels/notesSlide3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3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3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3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3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8.xml"/><Relationship Id="rId1" Type="http://schemas.openxmlformats.org/officeDocument/2006/relationships/notesMaster" Target="../notesMasters/notesMaster1.xml"/></Relationships>
</file>

<file path=ppt/notesSlides/_rels/notesSlide3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0.xml"/><Relationship Id="rId1" Type="http://schemas.openxmlformats.org/officeDocument/2006/relationships/notesMaster" Target="../notesMasters/notesMaster1.xml"/></Relationships>
</file>

<file path=ppt/notesSlides/_rels/notesSlide3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1.xml"/><Relationship Id="rId1" Type="http://schemas.openxmlformats.org/officeDocument/2006/relationships/notesMaster" Target="../notesMasters/notesMaster1.xml"/></Relationships>
</file>

<file path=ppt/notesSlides/_rels/notesSlide3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2.xml"/><Relationship Id="rId1" Type="http://schemas.openxmlformats.org/officeDocument/2006/relationships/notesMaster" Target="../notesMasters/notesMaster1.xml"/></Relationships>
</file>

<file path=ppt/notesSlides/_rels/notesSlide3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3.xml"/><Relationship Id="rId1" Type="http://schemas.openxmlformats.org/officeDocument/2006/relationships/notesMaster" Target="../notesMasters/notesMaster1.xml"/></Relationships>
</file>

<file path=ppt/notesSlides/_rels/notesSlide3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4.xml"/><Relationship Id="rId1" Type="http://schemas.openxmlformats.org/officeDocument/2006/relationships/notesMaster" Target="../notesMasters/notesMaster1.xml"/></Relationships>
</file>

<file path=ppt/notesSlides/_rels/notesSlide3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5.xml"/><Relationship Id="rId1" Type="http://schemas.openxmlformats.org/officeDocument/2006/relationships/notesMaster" Target="../notesMasters/notesMaster1.xml"/></Relationships>
</file>

<file path=ppt/notesSlides/_rels/notesSlide3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6.xml"/><Relationship Id="rId1" Type="http://schemas.openxmlformats.org/officeDocument/2006/relationships/notesMaster" Target="../notesMasters/notesMaster1.xml"/></Relationships>
</file>

<file path=ppt/notesSlides/_rels/notesSlide3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3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8.xml"/><Relationship Id="rId1" Type="http://schemas.openxmlformats.org/officeDocument/2006/relationships/notesMaster" Target="../notesMasters/notesMaster1.xml"/></Relationships>
</file>

<file path=ppt/notesSlides/_rels/notesSlide3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0.xml"/><Relationship Id="rId1" Type="http://schemas.openxmlformats.org/officeDocument/2006/relationships/notesMaster" Target="../notesMasters/notesMaster1.xml"/></Relationships>
</file>

<file path=ppt/notesSlides/_rels/notesSlide3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1.xml"/><Relationship Id="rId1" Type="http://schemas.openxmlformats.org/officeDocument/2006/relationships/notesMaster" Target="../notesMasters/notesMaster1.xml"/></Relationships>
</file>

<file path=ppt/notesSlides/_rels/notesSlide3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2.xml"/><Relationship Id="rId1" Type="http://schemas.openxmlformats.org/officeDocument/2006/relationships/notesMaster" Target="../notesMasters/notesMaster1.xml"/></Relationships>
</file>

<file path=ppt/notesSlides/_rels/notesSlide3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3.xml"/><Relationship Id="rId1" Type="http://schemas.openxmlformats.org/officeDocument/2006/relationships/notesMaster" Target="../notesMasters/notesMaster1.xml"/></Relationships>
</file>

<file path=ppt/notesSlides/_rels/notesSlide3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3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3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3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3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8.xml"/><Relationship Id="rId1" Type="http://schemas.openxmlformats.org/officeDocument/2006/relationships/notesMaster" Target="../notesMasters/notesMaster1.xml"/></Relationships>
</file>

<file path=ppt/notesSlides/_rels/notesSlide3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0.xml"/><Relationship Id="rId1" Type="http://schemas.openxmlformats.org/officeDocument/2006/relationships/notesMaster" Target="../notesMasters/notesMaster1.xml"/></Relationships>
</file>

<file path=ppt/notesSlides/_rels/notesSlide3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1.xml"/><Relationship Id="rId1" Type="http://schemas.openxmlformats.org/officeDocument/2006/relationships/notesMaster" Target="../notesMasters/notesMaster1.xml"/></Relationships>
</file>

<file path=ppt/notesSlides/_rels/notesSlide3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2.xml"/><Relationship Id="rId1" Type="http://schemas.openxmlformats.org/officeDocument/2006/relationships/notesMaster" Target="../notesMasters/notesMaster1.xml"/></Relationships>
</file>

<file path=ppt/notesSlides/_rels/notesSlide3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3.xml"/><Relationship Id="rId1" Type="http://schemas.openxmlformats.org/officeDocument/2006/relationships/notesMaster" Target="../notesMasters/notesMaster1.xml"/></Relationships>
</file>

<file path=ppt/notesSlides/_rels/notesSlide3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4.xml"/><Relationship Id="rId1" Type="http://schemas.openxmlformats.org/officeDocument/2006/relationships/notesMaster" Target="../notesMasters/notesMaster1.xml"/></Relationships>
</file>

<file path=ppt/notesSlides/_rels/notesSlide3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5.xml"/><Relationship Id="rId1" Type="http://schemas.openxmlformats.org/officeDocument/2006/relationships/notesMaster" Target="../notesMasters/notesMaster1.xml"/></Relationships>
</file>

<file path=ppt/notesSlides/_rels/notesSlide3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6.xml"/><Relationship Id="rId1" Type="http://schemas.openxmlformats.org/officeDocument/2006/relationships/notesMaster" Target="../notesMasters/notesMaster1.xml"/></Relationships>
</file>

<file path=ppt/notesSlides/_rels/notesSlide3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7.xml"/><Relationship Id="rId1" Type="http://schemas.openxmlformats.org/officeDocument/2006/relationships/notesMaster" Target="../notesMasters/notesMaster1.xml"/></Relationships>
</file>

<file path=ppt/notesSlides/_rels/notesSlide3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8.xml"/><Relationship Id="rId1" Type="http://schemas.openxmlformats.org/officeDocument/2006/relationships/notesMaster" Target="../notesMasters/notesMaster1.xml"/></Relationships>
</file>

<file path=ppt/notesSlides/_rels/notesSlide3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0.xml"/><Relationship Id="rId1" Type="http://schemas.openxmlformats.org/officeDocument/2006/relationships/notesMaster" Target="../notesMasters/notesMaster1.xml"/></Relationships>
</file>

<file path=ppt/notesSlides/_rels/notesSlide3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1.xml"/><Relationship Id="rId1" Type="http://schemas.openxmlformats.org/officeDocument/2006/relationships/notesMaster" Target="../notesMasters/notesMaster1.xml"/></Relationships>
</file>

<file path=ppt/notesSlides/_rels/notesSlide3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2.xml"/><Relationship Id="rId1" Type="http://schemas.openxmlformats.org/officeDocument/2006/relationships/notesMaster" Target="../notesMasters/notesMaster1.xml"/></Relationships>
</file>

<file path=ppt/notesSlides/_rels/notesSlide3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3.xml"/><Relationship Id="rId1" Type="http://schemas.openxmlformats.org/officeDocument/2006/relationships/notesMaster" Target="../notesMasters/notesMaster1.xml"/></Relationships>
</file>

<file path=ppt/notesSlides/_rels/notesSlide3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4.xml"/><Relationship Id="rId1" Type="http://schemas.openxmlformats.org/officeDocument/2006/relationships/notesMaster" Target="../notesMasters/notesMaster1.xml"/></Relationships>
</file>

<file path=ppt/notesSlides/_rels/notesSlide3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5.xml"/><Relationship Id="rId1" Type="http://schemas.openxmlformats.org/officeDocument/2006/relationships/notesMaster" Target="../notesMasters/notesMaster1.xml"/></Relationships>
</file>

<file path=ppt/notesSlides/_rels/notesSlide3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6.xml"/><Relationship Id="rId1" Type="http://schemas.openxmlformats.org/officeDocument/2006/relationships/notesMaster" Target="../notesMasters/notesMaster1.xml"/></Relationships>
</file>

<file path=ppt/notesSlides/_rels/notesSlide3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7.xml"/><Relationship Id="rId1" Type="http://schemas.openxmlformats.org/officeDocument/2006/relationships/notesMaster" Target="../notesMasters/notesMaster1.xml"/></Relationships>
</file>

<file path=ppt/notesSlides/_rels/notesSlide3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8.xml"/><Relationship Id="rId1" Type="http://schemas.openxmlformats.org/officeDocument/2006/relationships/notesMaster" Target="../notesMasters/notesMaster1.xml"/></Relationships>
</file>

<file path=ppt/notesSlides/_rels/notesSlide3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0.xml"/><Relationship Id="rId1" Type="http://schemas.openxmlformats.org/officeDocument/2006/relationships/notesMaster" Target="../notesMasters/notesMaster1.xml"/></Relationships>
</file>

<file path=ppt/notesSlides/_rels/notesSlide4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1.xml"/><Relationship Id="rId1" Type="http://schemas.openxmlformats.org/officeDocument/2006/relationships/notesMaster" Target="../notesMasters/notesMaster1.xml"/></Relationships>
</file>

<file path=ppt/notesSlides/_rels/notesSlide4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2.xml"/><Relationship Id="rId1" Type="http://schemas.openxmlformats.org/officeDocument/2006/relationships/notesMaster" Target="../notesMasters/notesMaster1.xml"/></Relationships>
</file>

<file path=ppt/notesSlides/_rels/notesSlide4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3.xml"/><Relationship Id="rId1" Type="http://schemas.openxmlformats.org/officeDocument/2006/relationships/notesMaster" Target="../notesMasters/notesMaster1.xml"/></Relationships>
</file>

<file path=ppt/notesSlides/_rels/notesSlide4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4.xml"/><Relationship Id="rId1" Type="http://schemas.openxmlformats.org/officeDocument/2006/relationships/notesMaster" Target="../notesMasters/notesMaster1.xml"/></Relationships>
</file>

<file path=ppt/notesSlides/_rels/notesSlide4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5.xml"/><Relationship Id="rId1" Type="http://schemas.openxmlformats.org/officeDocument/2006/relationships/notesMaster" Target="../notesMasters/notesMaster1.xml"/></Relationships>
</file>

<file path=ppt/notesSlides/_rels/notesSlide4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6.xml"/><Relationship Id="rId1" Type="http://schemas.openxmlformats.org/officeDocument/2006/relationships/notesMaster" Target="../notesMasters/notesMaster1.xml"/></Relationships>
</file>

<file path=ppt/notesSlides/_rels/notesSlide4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7.xml"/><Relationship Id="rId1" Type="http://schemas.openxmlformats.org/officeDocument/2006/relationships/notesMaster" Target="../notesMasters/notesMaster1.xml"/></Relationships>
</file>

<file path=ppt/notesSlides/_rels/notesSlide4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8.xml"/><Relationship Id="rId1" Type="http://schemas.openxmlformats.org/officeDocument/2006/relationships/notesMaster" Target="../notesMasters/notesMaster1.xml"/></Relationships>
</file>

<file path=ppt/notesSlides/_rels/notesSlide4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0.xml"/><Relationship Id="rId1" Type="http://schemas.openxmlformats.org/officeDocument/2006/relationships/notesMaster" Target="../notesMasters/notesMaster1.xml"/></Relationships>
</file>

<file path=ppt/notesSlides/_rels/notesSlide4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1.xml"/><Relationship Id="rId1" Type="http://schemas.openxmlformats.org/officeDocument/2006/relationships/notesMaster" Target="../notesMasters/notesMaster1.xml"/></Relationships>
</file>

<file path=ppt/notesSlides/_rels/notesSlide4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2.xml"/><Relationship Id="rId1" Type="http://schemas.openxmlformats.org/officeDocument/2006/relationships/notesMaster" Target="../notesMasters/notesMaster1.xml"/></Relationships>
</file>

<file path=ppt/notesSlides/_rels/notesSlide4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3.xml"/><Relationship Id="rId1" Type="http://schemas.openxmlformats.org/officeDocument/2006/relationships/notesMaster" Target="../notesMasters/notesMaster1.xml"/></Relationships>
</file>

<file path=ppt/notesSlides/_rels/notesSlide4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4.xml"/><Relationship Id="rId1" Type="http://schemas.openxmlformats.org/officeDocument/2006/relationships/notesMaster" Target="../notesMasters/notesMaster1.xml"/></Relationships>
</file>

<file path=ppt/notesSlides/_rels/notesSlide4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5.xml"/><Relationship Id="rId1" Type="http://schemas.openxmlformats.org/officeDocument/2006/relationships/notesMaster" Target="../notesMasters/notesMaster1.xml"/></Relationships>
</file>

<file path=ppt/notesSlides/_rels/notesSlide4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6.xml"/><Relationship Id="rId1" Type="http://schemas.openxmlformats.org/officeDocument/2006/relationships/notesMaster" Target="../notesMasters/notesMaster1.xml"/></Relationships>
</file>

<file path=ppt/notesSlides/_rels/notesSlide4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7.xml"/><Relationship Id="rId1" Type="http://schemas.openxmlformats.org/officeDocument/2006/relationships/notesMaster" Target="../notesMasters/notesMaster1.xml"/></Relationships>
</file>

<file path=ppt/notesSlides/_rels/notesSlide4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8.xml"/><Relationship Id="rId1" Type="http://schemas.openxmlformats.org/officeDocument/2006/relationships/notesMaster" Target="../notesMasters/notesMaster1.xml"/></Relationships>
</file>

<file path=ppt/notesSlides/_rels/notesSlide4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0.xml"/><Relationship Id="rId1" Type="http://schemas.openxmlformats.org/officeDocument/2006/relationships/notesMaster" Target="../notesMasters/notesMaster1.xml"/></Relationships>
</file>

<file path=ppt/notesSlides/_rels/notesSlide4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1.xml"/><Relationship Id="rId1" Type="http://schemas.openxmlformats.org/officeDocument/2006/relationships/notesMaster" Target="../notesMasters/notesMaster1.xml"/></Relationships>
</file>

<file path=ppt/notesSlides/_rels/notesSlide4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2.xml"/><Relationship Id="rId1" Type="http://schemas.openxmlformats.org/officeDocument/2006/relationships/notesMaster" Target="../notesMasters/notesMaster1.xml"/></Relationships>
</file>

<file path=ppt/notesSlides/_rels/notesSlide4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3.xml"/><Relationship Id="rId1" Type="http://schemas.openxmlformats.org/officeDocument/2006/relationships/notesMaster" Target="../notesMasters/notesMaster1.xml"/></Relationships>
</file>

<file path=ppt/notesSlides/_rels/notesSlide4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4.xml"/><Relationship Id="rId1" Type="http://schemas.openxmlformats.org/officeDocument/2006/relationships/notesMaster" Target="../notesMasters/notesMaster1.xml"/></Relationships>
</file>

<file path=ppt/notesSlides/_rels/notesSlide4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5.xml"/><Relationship Id="rId1" Type="http://schemas.openxmlformats.org/officeDocument/2006/relationships/notesMaster" Target="../notesMasters/notesMaster1.xml"/></Relationships>
</file>

<file path=ppt/notesSlides/_rels/notesSlide4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6.xml"/><Relationship Id="rId1" Type="http://schemas.openxmlformats.org/officeDocument/2006/relationships/notesMaster" Target="../notesMasters/notesMaster1.xml"/></Relationships>
</file>

<file path=ppt/notesSlides/_rels/notesSlide4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7.xml"/><Relationship Id="rId1" Type="http://schemas.openxmlformats.org/officeDocument/2006/relationships/notesMaster" Target="../notesMasters/notesMaster1.xml"/></Relationships>
</file>

<file path=ppt/notesSlides/_rels/notesSlide4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8.xml"/><Relationship Id="rId1" Type="http://schemas.openxmlformats.org/officeDocument/2006/relationships/notesMaster" Target="../notesMasters/notesMaster1.xml"/></Relationships>
</file>

<file path=ppt/notesSlides/_rels/notesSlide4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0.xml"/><Relationship Id="rId1" Type="http://schemas.openxmlformats.org/officeDocument/2006/relationships/notesMaster" Target="../notesMasters/notesMaster1.xml"/></Relationships>
</file>

<file path=ppt/notesSlides/_rels/notesSlide4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1.xml"/><Relationship Id="rId1" Type="http://schemas.openxmlformats.org/officeDocument/2006/relationships/notesMaster" Target="../notesMasters/notesMaster1.xml"/></Relationships>
</file>

<file path=ppt/notesSlides/_rels/notesSlide4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2.xml"/><Relationship Id="rId1" Type="http://schemas.openxmlformats.org/officeDocument/2006/relationships/notesMaster" Target="../notesMasters/notesMaster1.xml"/></Relationships>
</file>

<file path=ppt/notesSlides/_rels/notesSlide4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3.xml"/><Relationship Id="rId1" Type="http://schemas.openxmlformats.org/officeDocument/2006/relationships/notesMaster" Target="../notesMasters/notesMaster1.xml"/></Relationships>
</file>

<file path=ppt/notesSlides/_rels/notesSlide4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4.xml"/><Relationship Id="rId1" Type="http://schemas.openxmlformats.org/officeDocument/2006/relationships/notesMaster" Target="../notesMasters/notesMaster1.xml"/></Relationships>
</file>

<file path=ppt/notesSlides/_rels/notesSlide4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5.xml"/><Relationship Id="rId1" Type="http://schemas.openxmlformats.org/officeDocument/2006/relationships/notesMaster" Target="../notesMasters/notesMaster1.xml"/></Relationships>
</file>

<file path=ppt/notesSlides/_rels/notesSlide4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6.xml"/><Relationship Id="rId1" Type="http://schemas.openxmlformats.org/officeDocument/2006/relationships/notesMaster" Target="../notesMasters/notesMaster1.xml"/></Relationships>
</file>

<file path=ppt/notesSlides/_rels/notesSlide4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7.xml"/><Relationship Id="rId1" Type="http://schemas.openxmlformats.org/officeDocument/2006/relationships/notesMaster" Target="../notesMasters/notesMaster1.xml"/></Relationships>
</file>

<file path=ppt/notesSlides/_rels/notesSlide4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8.xml"/><Relationship Id="rId1" Type="http://schemas.openxmlformats.org/officeDocument/2006/relationships/notesMaster" Target="../notesMasters/notesMaster1.xml"/></Relationships>
</file>

<file path=ppt/notesSlides/_rels/notesSlide4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0.xml"/><Relationship Id="rId1" Type="http://schemas.openxmlformats.org/officeDocument/2006/relationships/notesMaster" Target="../notesMasters/notesMaster1.xml"/></Relationships>
</file>

<file path=ppt/notesSlides/_rels/notesSlide4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1.xml"/><Relationship Id="rId1" Type="http://schemas.openxmlformats.org/officeDocument/2006/relationships/notesMaster" Target="../notesMasters/notesMaster1.xml"/></Relationships>
</file>

<file path=ppt/notesSlides/_rels/notesSlide4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2.xml"/><Relationship Id="rId1" Type="http://schemas.openxmlformats.org/officeDocument/2006/relationships/notesMaster" Target="../notesMasters/notesMaster1.xml"/></Relationships>
</file>

<file path=ppt/notesSlides/_rels/notesSlide4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3.xml"/><Relationship Id="rId1" Type="http://schemas.openxmlformats.org/officeDocument/2006/relationships/notesMaster" Target="../notesMasters/notesMaster1.xml"/></Relationships>
</file>

<file path=ppt/notesSlides/_rels/notesSlide4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4.xml"/><Relationship Id="rId1" Type="http://schemas.openxmlformats.org/officeDocument/2006/relationships/notesMaster" Target="../notesMasters/notesMaster1.xml"/></Relationships>
</file>

<file path=ppt/notesSlides/_rels/notesSlide4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5.xml"/><Relationship Id="rId1" Type="http://schemas.openxmlformats.org/officeDocument/2006/relationships/notesMaster" Target="../notesMasters/notesMaster1.xml"/></Relationships>
</file>

<file path=ppt/notesSlides/_rels/notesSlide4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6.xml"/><Relationship Id="rId1" Type="http://schemas.openxmlformats.org/officeDocument/2006/relationships/notesMaster" Target="../notesMasters/notesMaster1.xml"/></Relationships>
</file>

<file path=ppt/notesSlides/_rels/notesSlide4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7.xml"/><Relationship Id="rId1" Type="http://schemas.openxmlformats.org/officeDocument/2006/relationships/notesMaster" Target="../notesMasters/notesMaster1.xml"/></Relationships>
</file>

<file path=ppt/notesSlides/_rels/notesSlide4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8.xml"/><Relationship Id="rId1" Type="http://schemas.openxmlformats.org/officeDocument/2006/relationships/notesMaster" Target="../notesMasters/notesMaster1.xml"/></Relationships>
</file>

<file path=ppt/notesSlides/_rels/notesSlide4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0.xml"/><Relationship Id="rId1" Type="http://schemas.openxmlformats.org/officeDocument/2006/relationships/notesMaster" Target="../notesMasters/notesMaster1.xml"/></Relationships>
</file>

<file path=ppt/notesSlides/_rels/notesSlide4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1.xml"/><Relationship Id="rId1" Type="http://schemas.openxmlformats.org/officeDocument/2006/relationships/notesMaster" Target="../notesMasters/notesMaster1.xml"/></Relationships>
</file>

<file path=ppt/notesSlides/_rels/notesSlide4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2.xml"/><Relationship Id="rId1" Type="http://schemas.openxmlformats.org/officeDocument/2006/relationships/notesMaster" Target="../notesMasters/notesMaster1.xml"/></Relationships>
</file>

<file path=ppt/notesSlides/_rels/notesSlide4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3.xml"/><Relationship Id="rId1" Type="http://schemas.openxmlformats.org/officeDocument/2006/relationships/notesMaster" Target="../notesMasters/notesMaster1.xml"/></Relationships>
</file>

<file path=ppt/notesSlides/_rels/notesSlide4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4.xml"/><Relationship Id="rId1" Type="http://schemas.openxmlformats.org/officeDocument/2006/relationships/notesMaster" Target="../notesMasters/notesMaster1.xml"/></Relationships>
</file>

<file path=ppt/notesSlides/_rels/notesSlide4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5.xml"/><Relationship Id="rId1" Type="http://schemas.openxmlformats.org/officeDocument/2006/relationships/notesMaster" Target="../notesMasters/notesMaster1.xml"/></Relationships>
</file>

<file path=ppt/notesSlides/_rels/notesSlide4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6.xml"/><Relationship Id="rId1" Type="http://schemas.openxmlformats.org/officeDocument/2006/relationships/notesMaster" Target="../notesMasters/notesMaster1.xml"/></Relationships>
</file>

<file path=ppt/notesSlides/_rels/notesSlide4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7.xml"/><Relationship Id="rId1" Type="http://schemas.openxmlformats.org/officeDocument/2006/relationships/notesMaster" Target="../notesMasters/notesMaster1.xml"/></Relationships>
</file>

<file path=ppt/notesSlides/_rels/notesSlide4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8.xml"/><Relationship Id="rId1" Type="http://schemas.openxmlformats.org/officeDocument/2006/relationships/notesMaster" Target="../notesMasters/notesMaster1.xml"/></Relationships>
</file>

<file path=ppt/notesSlides/_rels/notesSlide4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0.xml"/><Relationship Id="rId1" Type="http://schemas.openxmlformats.org/officeDocument/2006/relationships/notesMaster" Target="../notesMasters/notesMaster1.xml"/></Relationships>
</file>

<file path=ppt/notesSlides/_rels/notesSlide4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1.xml"/><Relationship Id="rId1" Type="http://schemas.openxmlformats.org/officeDocument/2006/relationships/notesMaster" Target="../notesMasters/notesMaster1.xml"/></Relationships>
</file>

<file path=ppt/notesSlides/_rels/notesSlide4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2.xml"/><Relationship Id="rId1" Type="http://schemas.openxmlformats.org/officeDocument/2006/relationships/notesMaster" Target="../notesMasters/notesMaster1.xml"/></Relationships>
</file>

<file path=ppt/notesSlides/_rels/notesSlide4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3.xml"/><Relationship Id="rId1" Type="http://schemas.openxmlformats.org/officeDocument/2006/relationships/notesMaster" Target="../notesMasters/notesMaster1.xml"/></Relationships>
</file>

<file path=ppt/notesSlides/_rels/notesSlide4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4.xml"/><Relationship Id="rId1" Type="http://schemas.openxmlformats.org/officeDocument/2006/relationships/notesMaster" Target="../notesMasters/notesMaster1.xml"/></Relationships>
</file>

<file path=ppt/notesSlides/_rels/notesSlide4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5.xml"/><Relationship Id="rId1" Type="http://schemas.openxmlformats.org/officeDocument/2006/relationships/notesMaster" Target="../notesMasters/notesMaster1.xml"/></Relationships>
</file>

<file path=ppt/notesSlides/_rels/notesSlide4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6.xml"/><Relationship Id="rId1" Type="http://schemas.openxmlformats.org/officeDocument/2006/relationships/notesMaster" Target="../notesMasters/notesMaster1.xml"/></Relationships>
</file>

<file path=ppt/notesSlides/_rels/notesSlide4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7.xml"/><Relationship Id="rId1" Type="http://schemas.openxmlformats.org/officeDocument/2006/relationships/notesMaster" Target="../notesMasters/notesMaster1.xml"/></Relationships>
</file>

<file path=ppt/notesSlides/_rels/notesSlide4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8.xml"/><Relationship Id="rId1" Type="http://schemas.openxmlformats.org/officeDocument/2006/relationships/notesMaster" Target="../notesMasters/notesMaster1.xml"/></Relationships>
</file>

<file path=ppt/notesSlides/_rels/notesSlide4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0.xml"/><Relationship Id="rId1" Type="http://schemas.openxmlformats.org/officeDocument/2006/relationships/notesMaster" Target="../notesMasters/notesMaster1.xml"/></Relationships>
</file>

<file path=ppt/notesSlides/_rels/notesSlide4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1.xml"/><Relationship Id="rId1" Type="http://schemas.openxmlformats.org/officeDocument/2006/relationships/notesMaster" Target="../notesMasters/notesMaster1.xml"/></Relationships>
</file>

<file path=ppt/notesSlides/_rels/notesSlide4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2.xml"/><Relationship Id="rId1" Type="http://schemas.openxmlformats.org/officeDocument/2006/relationships/notesMaster" Target="../notesMasters/notesMaster1.xml"/></Relationships>
</file>

<file path=ppt/notesSlides/_rels/notesSlide4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3.xml"/><Relationship Id="rId1" Type="http://schemas.openxmlformats.org/officeDocument/2006/relationships/notesMaster" Target="../notesMasters/notesMaster1.xml"/></Relationships>
</file>

<file path=ppt/notesSlides/_rels/notesSlide4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4.xml"/><Relationship Id="rId1" Type="http://schemas.openxmlformats.org/officeDocument/2006/relationships/notesMaster" Target="../notesMasters/notesMaster1.xml"/></Relationships>
</file>

<file path=ppt/notesSlides/_rels/notesSlide4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5.xml"/><Relationship Id="rId1" Type="http://schemas.openxmlformats.org/officeDocument/2006/relationships/notesMaster" Target="../notesMasters/notesMaster1.xml"/></Relationships>
</file>

<file path=ppt/notesSlides/_rels/notesSlide4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6.xml"/><Relationship Id="rId1" Type="http://schemas.openxmlformats.org/officeDocument/2006/relationships/notesMaster" Target="../notesMasters/notesMaster1.xml"/></Relationships>
</file>

<file path=ppt/notesSlides/_rels/notesSlide4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7.xml"/><Relationship Id="rId1" Type="http://schemas.openxmlformats.org/officeDocument/2006/relationships/notesMaster" Target="../notesMasters/notesMaster1.xml"/></Relationships>
</file>

<file path=ppt/notesSlides/_rels/notesSlide4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8.xml"/><Relationship Id="rId1" Type="http://schemas.openxmlformats.org/officeDocument/2006/relationships/notesMaster" Target="../notesMasters/notesMaster1.xml"/></Relationships>
</file>

<file path=ppt/notesSlides/_rels/notesSlide4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0.xml"/><Relationship Id="rId1" Type="http://schemas.openxmlformats.org/officeDocument/2006/relationships/notesMaster" Target="../notesMasters/notesMaster1.xml"/></Relationships>
</file>

<file path=ppt/notesSlides/_rels/notesSlide4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1.xml"/><Relationship Id="rId1" Type="http://schemas.openxmlformats.org/officeDocument/2006/relationships/notesMaster" Target="../notesMasters/notesMaster1.xml"/></Relationships>
</file>

<file path=ppt/notesSlides/_rels/notesSlide4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2.xml"/><Relationship Id="rId1" Type="http://schemas.openxmlformats.org/officeDocument/2006/relationships/notesMaster" Target="../notesMasters/notesMaster1.xml"/></Relationships>
</file>

<file path=ppt/notesSlides/_rels/notesSlide4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3.xml"/><Relationship Id="rId1" Type="http://schemas.openxmlformats.org/officeDocument/2006/relationships/notesMaster" Target="../notesMasters/notesMaster1.xml"/></Relationships>
</file>

<file path=ppt/notesSlides/_rels/notesSlide4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4.xml"/><Relationship Id="rId1" Type="http://schemas.openxmlformats.org/officeDocument/2006/relationships/notesMaster" Target="../notesMasters/notesMaster1.xml"/></Relationships>
</file>

<file path=ppt/notesSlides/_rels/notesSlide4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5.xml"/><Relationship Id="rId1" Type="http://schemas.openxmlformats.org/officeDocument/2006/relationships/notesMaster" Target="../notesMasters/notesMaster1.xml"/></Relationships>
</file>

<file path=ppt/notesSlides/_rels/notesSlide4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6.xml"/><Relationship Id="rId1" Type="http://schemas.openxmlformats.org/officeDocument/2006/relationships/notesMaster" Target="../notesMasters/notesMaster1.xml"/></Relationships>
</file>

<file path=ppt/notesSlides/_rels/notesSlide4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7.xml"/><Relationship Id="rId1" Type="http://schemas.openxmlformats.org/officeDocument/2006/relationships/notesMaster" Target="../notesMasters/notesMaster1.xml"/></Relationships>
</file>

<file path=ppt/notesSlides/_rels/notesSlide4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8.xml"/><Relationship Id="rId1" Type="http://schemas.openxmlformats.org/officeDocument/2006/relationships/notesMaster" Target="../notesMasters/notesMaster1.xml"/></Relationships>
</file>

<file path=ppt/notesSlides/_rels/notesSlide4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0.xml"/><Relationship Id="rId1" Type="http://schemas.openxmlformats.org/officeDocument/2006/relationships/notesMaster" Target="../notesMasters/notesMaster1.xml"/></Relationships>
</file>

<file path=ppt/notesSlides/_rels/notesSlide4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1.xml"/><Relationship Id="rId1" Type="http://schemas.openxmlformats.org/officeDocument/2006/relationships/notesMaster" Target="../notesMasters/notesMaster1.xml"/></Relationships>
</file>

<file path=ppt/notesSlides/_rels/notesSlide4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2.xml"/><Relationship Id="rId1" Type="http://schemas.openxmlformats.org/officeDocument/2006/relationships/notesMaster" Target="../notesMasters/notesMaster1.xml"/></Relationships>
</file>

<file path=ppt/notesSlides/_rels/notesSlide4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3.xml"/><Relationship Id="rId1" Type="http://schemas.openxmlformats.org/officeDocument/2006/relationships/notesMaster" Target="../notesMasters/notesMaster1.xml"/></Relationships>
</file>

<file path=ppt/notesSlides/_rels/notesSlide4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4.xml"/><Relationship Id="rId1" Type="http://schemas.openxmlformats.org/officeDocument/2006/relationships/notesMaster" Target="../notesMasters/notesMaster1.xml"/></Relationships>
</file>

<file path=ppt/notesSlides/_rels/notesSlide4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5.xml"/><Relationship Id="rId1" Type="http://schemas.openxmlformats.org/officeDocument/2006/relationships/notesMaster" Target="../notesMasters/notesMaster1.xml"/></Relationships>
</file>

<file path=ppt/notesSlides/_rels/notesSlide4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6.xml"/><Relationship Id="rId1" Type="http://schemas.openxmlformats.org/officeDocument/2006/relationships/notesMaster" Target="../notesMasters/notesMaster1.xml"/></Relationships>
</file>

<file path=ppt/notesSlides/_rels/notesSlide4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7.xml"/><Relationship Id="rId1" Type="http://schemas.openxmlformats.org/officeDocument/2006/relationships/notesMaster" Target="../notesMasters/notesMaster1.xml"/></Relationships>
</file>

<file path=ppt/notesSlides/_rels/notesSlide4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8.xml"/><Relationship Id="rId1" Type="http://schemas.openxmlformats.org/officeDocument/2006/relationships/notesMaster" Target="../notesMasters/notesMaster1.xml"/></Relationships>
</file>

<file path=ppt/notesSlides/_rels/notesSlide4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0.xml"/><Relationship Id="rId1" Type="http://schemas.openxmlformats.org/officeDocument/2006/relationships/notesMaster" Target="../notesMasters/notesMaster1.xml"/></Relationships>
</file>

<file path=ppt/notesSlides/_rels/notesSlide5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1.xml"/><Relationship Id="rId1" Type="http://schemas.openxmlformats.org/officeDocument/2006/relationships/notesMaster" Target="../notesMasters/notesMaster1.xml"/></Relationships>
</file>

<file path=ppt/notesSlides/_rels/notesSlide5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2.xml"/><Relationship Id="rId1" Type="http://schemas.openxmlformats.org/officeDocument/2006/relationships/notesMaster" Target="../notesMasters/notesMaster1.xml"/></Relationships>
</file>

<file path=ppt/notesSlides/_rels/notesSlide5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3.xml"/><Relationship Id="rId1" Type="http://schemas.openxmlformats.org/officeDocument/2006/relationships/notesMaster" Target="../notesMasters/notesMaster1.xml"/></Relationships>
</file>

<file path=ppt/notesSlides/_rels/notesSlide5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4.xml"/><Relationship Id="rId1" Type="http://schemas.openxmlformats.org/officeDocument/2006/relationships/notesMaster" Target="../notesMasters/notesMaster1.xml"/></Relationships>
</file>

<file path=ppt/notesSlides/_rels/notesSlide5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5.xml"/><Relationship Id="rId1" Type="http://schemas.openxmlformats.org/officeDocument/2006/relationships/notesMaster" Target="../notesMasters/notesMaster1.xml"/></Relationships>
</file>

<file path=ppt/notesSlides/_rels/notesSlide5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6.xml"/><Relationship Id="rId1" Type="http://schemas.openxmlformats.org/officeDocument/2006/relationships/notesMaster" Target="../notesMasters/notesMaster1.xml"/></Relationships>
</file>

<file path=ppt/notesSlides/_rels/notesSlide5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7.xml"/><Relationship Id="rId1" Type="http://schemas.openxmlformats.org/officeDocument/2006/relationships/notesMaster" Target="../notesMasters/notesMaster1.xml"/></Relationships>
</file>

<file path=ppt/notesSlides/_rels/notesSlide5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8.xml"/><Relationship Id="rId1" Type="http://schemas.openxmlformats.org/officeDocument/2006/relationships/notesMaster" Target="../notesMasters/notesMaster1.xml"/></Relationships>
</file>

<file path=ppt/notesSlides/_rels/notesSlide5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0.xml"/><Relationship Id="rId1" Type="http://schemas.openxmlformats.org/officeDocument/2006/relationships/notesMaster" Target="../notesMasters/notesMaster1.xml"/></Relationships>
</file>

<file path=ppt/notesSlides/_rels/notesSlide5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1.xml"/><Relationship Id="rId1" Type="http://schemas.openxmlformats.org/officeDocument/2006/relationships/notesMaster" Target="../notesMasters/notesMaster1.xml"/></Relationships>
</file>

<file path=ppt/notesSlides/_rels/notesSlide5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>
          <a:extLst>
            <a:ext uri="{FF2B5EF4-FFF2-40B4-BE49-F238E27FC236}">
              <a16:creationId xmlns:a16="http://schemas.microsoft.com/office/drawing/2014/main" id="{B065D0EE-4B25-873E-3255-DE6E55A30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153ddc10d4_0_0:notes">
            <a:extLst>
              <a:ext uri="{FF2B5EF4-FFF2-40B4-BE49-F238E27FC236}">
                <a16:creationId xmlns:a16="http://schemas.microsoft.com/office/drawing/2014/main" id="{6301690E-A3A6-9407-E9F1-B665457BBC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153ddc10d4_0_0:notes">
            <a:extLst>
              <a:ext uri="{FF2B5EF4-FFF2-40B4-BE49-F238E27FC236}">
                <a16:creationId xmlns:a16="http://schemas.microsoft.com/office/drawing/2014/main" id="{D8CC3504-3459-3489-AB4C-AC65088016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4192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C1E9DA4-E893-2C75-4E05-211AF54DD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B4E0D2E-CB5D-75DC-9FD6-6C5837ED64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2DE9752-A644-51C6-D446-62A99D7979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10898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5E21046-7C9C-2C7E-1F70-63D503892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85930A3-005B-2528-98C4-A799708D84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5C681B1-4131-058C-39A8-B1FDD64BAE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404847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6F5572B-861E-7F60-86EC-D997AF604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4BD62F1-8E92-36DF-8902-59F64D65D7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5CD5794-27CD-929A-800A-F468C1B53E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1236466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7BA7127-4304-97FE-63F9-CCBA4EF74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7E27BA3-6E58-3774-C677-0E35481A45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3052CE7-7F9B-8F4A-1A66-4B7CA6410F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277040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70FF7758-F7D2-18F0-D0D7-7F90CD32A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9DF1BD4-68DB-CDF8-4398-6CE7877E84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95E08B90-AA42-099E-A53C-7630B9A024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058626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943F466-26F4-E20C-9C7E-19B9D6421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1A00A8B-8796-465D-3A81-E279953500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12B2D00-F973-3974-422D-E5829C398A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0192705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BD9E302-6465-0E1E-2E65-66CA0AB78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060A94F-108A-6AF0-0BC9-ED3A32CEA6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819A94C-7249-850B-0810-0561C6FAAD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113817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CE3FADF-983F-E38F-311D-39EC98CF9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C3010AB-1A71-5188-9808-0E2C9C70DE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FC70CC0-FC4F-4A9E-DDF0-609AB61D90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2307417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A619BEF-F745-7A97-5B41-BD02879CA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82CB4C4-F899-7A6A-ED0F-0B9924B5B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3EAA11D-447E-6DA2-F6A1-062D697F56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270790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6A085BD-3F33-C7C9-81B2-BF7BCE789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8900883-7122-8C9A-DB7B-6CDAD0A773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5B791D6-DAB2-3F49-7498-A8DCC01371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310568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04F07FBA-D8E4-675C-036A-AB8BD5D25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6899B75-8ABA-22A3-EB11-EBE61336F3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7D816EC-4659-3016-CFB6-E06FAC9E63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0951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7BDA15E-13DA-1AE0-BFD4-F07612A75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2E395E3-4959-232D-9AE7-CDFF434B94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2A489DB-D5FD-447F-B156-83EDF44A79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0726339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D55702F-CDAC-70B7-3C79-91916712D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ED11AE9-2BDB-66B1-F691-3E7A7130B5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70BE8B3-DE2E-B564-693A-0270224C5D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3033808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D4DF5F6-4FEF-670C-0B40-C615941C1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435CBB0-132E-E90A-3580-5E9FE91EF9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E2374B1-BF0B-D588-E7F3-8D09408DE5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658234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60E59DD-6084-83BC-C95D-FFB6598A0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60289B1-9825-0728-D5CD-012D2C24C4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D21BBA8-F959-150B-04C5-03018CF9D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8146505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8D58842-2EAF-9CEC-C38E-3630769B8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063A5C0-92B9-9822-C3E1-838060B308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487EE31-1763-27DE-F59F-906F2F76A8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58826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F73B08C6-FAA4-332A-D707-468AE0725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2A8964D-B700-3740-B38A-438CA3CB87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5F47A70-FC70-CBBB-A296-D298589065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569194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BA6C751-1F94-BC3E-0005-B2EE76361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00F9F0A-6570-A256-BDFE-7B2BDE023A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106D9F5-77C1-D0C7-8870-C60D1D492E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779837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B13DBDC-1512-0912-79DF-18C5A2723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F6B2C0C-20A0-2DBF-BD95-EBD4B293ED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C29FFD8-01CB-74F9-12A5-082473E170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8419665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05F135D-ED66-BA10-5E96-BE0B82AA0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5C861B0-3978-6794-96C5-DBEA51927F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F9A0A94-2221-8BC6-5920-C758D132AE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2399594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A585838-3F51-D1F9-619B-BF2B4E86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8FF12D0-B801-9CEA-CB1A-7216511833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1536A9C-D9F3-7EFB-A70E-676E4030F7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827344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4E442789-5935-CC25-FC00-57AF36E3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6A8F3900-397B-B79C-9612-04B2FEAA0A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89132FAC-033F-077B-BD28-C633D35956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126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648B094-A78F-D0F1-38D3-A5A31F222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A233DC3-E5DE-00B1-B086-4825032214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DAC0B02-1871-25E6-7578-797F56C7A9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677317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715B120-460D-34FF-B6C1-B6764C768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8DDC657-9AAB-E03C-B2DD-643AB0C149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3B919FAA-D659-26BB-50F8-9852ECD880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2156707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F977D65-5342-B568-46F1-B56CC943A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052791A-0F17-602E-4D57-6BD3D2ED16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32E47F1-83E5-219B-FE6A-EFD1329FC9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3402737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06E825F-6FAE-3757-D16E-CF4DC8975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AF6F48A-7175-00D4-E987-B51FC5C53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EB88146-C2B8-43D5-33DA-A25DE0C219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4633020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AF24DB4-F93E-2645-51A0-6B268F5D9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DEF1961-24D2-81A2-9511-371043D784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2EFCDBC-286A-515B-1857-AA82B75B7E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679997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52621D1-5B93-A4FA-77F5-EEEA18138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4F91CB6-4A06-FC53-183B-35E14EEF02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2B500D9-C070-A228-A16E-A685F14F88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9723116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F396549D-D383-9D16-708A-9AB9A49E4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6657DA8-6DE5-BD38-270A-4940570E97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EF598A14-7F6A-B060-1BBF-6B30BC9416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1345352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46F67B2-B60B-CFAF-9957-95E3FAD04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52CDF24-6029-7A59-0AC5-3A8F4A6188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90DCF8C-E6F9-6330-8FAB-3181F35FD8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5967962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E392871-D7DD-08F7-B176-307478042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F9B2EDA-9067-7946-596E-E54094B2A4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BDC6CBE-6008-0133-9EAD-372D8F6185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0852718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1C81B50-8FF9-F36F-61DD-9BE782DF2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A28D175-4080-0A2F-753E-4286BB9CF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68B4573-B8E0-1253-BB3B-00A39B8811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4809839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820328A-E62D-32ED-C709-8F653B7C5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7210CD7-A957-3E0E-9B81-06BE24714F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7854145-7B3E-6C56-2565-869D7FAEF6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9577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8F82E6B7-9574-02B8-B58D-9E510692D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5DE8406-ED00-88CA-C793-6B6E98C4AE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EC2437F6-9165-8E7A-9CAC-AB37B159EB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1156480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7889D97-4648-BB5A-D738-642350AD3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99AC963-A7EC-AB95-778D-08C9F0214F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E57FABC-77C0-7BF4-FCE4-24A544E377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103185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08064CE-A534-1937-30F2-E3A2FB0AB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A861BAD-6374-D6C7-E139-1F442262E8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F5B9D6D-66F8-9F5E-3AF0-A739577758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583553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21E5336-64DA-4983-BA76-A01CF8F5A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228DA1-83AA-3F81-306E-10301FAB5C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F941270-2326-02A7-84B1-CA72EF3975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4828003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C7FCF1F-5B01-1C09-CAE5-75261A38A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F65EADA-307C-E84D-F6D8-D23ACF0537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9ED5D016-E194-665F-2F35-9183DE1BEB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6541303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E4382DF-B261-05BA-EC96-B290F6A41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85F517E-934E-CFAA-0922-2F53CF9087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EFBD400-7579-F948-66A4-3387EEABCC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422245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AFA3449-4A81-70CE-86B9-C3ED39A27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AAD5BF6-24EE-2A04-D942-715596A1F8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BFE070F-920D-5D25-E504-7E21E9CDD6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9335454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2168C82-CA19-7489-ACC7-866D53014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39F5287-90B1-F402-3FEB-013627AB5E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657099B-6225-2252-E518-B806D1F613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1362473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FB9AD20-093D-C01E-1C83-9A44B5BCF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03F316A-6501-DF05-010D-F053AE5DB7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B288AE9-549B-C7C2-2B79-293CB94F4D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8259485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6D8DE3F-0751-DF85-C145-E5594136F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E11AF6F-2613-181C-309E-E0B07D049A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F29C8212-6C26-42C3-0CB4-91DE4DF4DD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972479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9835391-7BAE-DD3F-9939-D7A0063AF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1E04A0A-FAA8-35A2-97E9-E448827BD9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9466D58-01D9-C21E-3F26-42BF7B1D46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1927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0E6BA8A-AC07-121D-170A-1D5E232AE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370CB9D-922B-8C08-C5B6-9D4DDCD34F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6F0C72E-0A50-A67C-5334-10460C6F96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161449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8FC10A9-E415-1AF4-6F6E-CA9B6E0F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704A102-83D4-B6A1-0801-6DA7CD41D0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766911C-FAE7-C586-D66D-83A16FD44C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413314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023C43C-CF17-FE21-0333-5854B1CEE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51BAE2D-759E-DFA0-CAD1-330F0D16CB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A3DBB44-3161-799B-5AE7-9E8F2F1CF0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6834979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F438321-9488-45A9-7590-08CC6B57F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FB2BB01-2EEB-98E2-2B74-FDE3C009C7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0CBE46D-D3D1-7853-5BFD-BF023ADDDD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644686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9548698-AB71-4C37-F284-3C82D9E80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6C04E0B3-358B-602C-2F9C-3EFC684DB7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5B59CEB6-9DE6-3143-922E-A350367223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1513265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0F6F5B8-31B4-084E-DD15-5C65B95D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7089666-8B4C-193E-162D-94E4430880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6B71321-7FE0-4D2E-0FBB-CCA8F60E0E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169727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D353EA5-5B6F-F034-7013-CFA59A4AA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8B02E45-8853-EEFD-66F9-764037CFC8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F900223-8146-A4C4-E7DE-DEA5A9C9C8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9406178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0A1B2E5-1A47-C06F-3F8C-25AA18A9E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11243EE-FF9D-CBBB-BE92-516951C757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D0641DB-DAD2-65B7-6E62-3FE07C2FC8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8305920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16C7FBF-A3D1-B4F0-7DD6-B99ACA6FA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1642A47-6E38-6CBF-FA53-8EBC002F4C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BA06AA9-D9ED-093B-7458-475534E55F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567099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8F0DA69-1009-BED8-4431-2C2C66E45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6447E6F7-7398-9E1E-1287-9CF707C99E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ADA11B71-A4A2-C720-4BD5-55AD649D4D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9296657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3F8B30F-805E-F25F-0CF9-4B7C348BB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D1A7FB2-9BEE-4EF3-2EEC-D5BE307059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D9FE2E0-21C7-6AFE-A32F-78C649C100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67967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C30602C-19A5-795A-6808-305FFE6D1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0B97D8B-A578-570D-78B4-D6F710C7E4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E62968-7561-03E7-03F4-5A689504D3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774600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C61C440-5A79-A55E-0B4D-682BD4E28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6430928-87DE-4D47-56ED-F4DF8090EE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F6601B1-BF4C-9A61-F51B-B05D8AF098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29076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AE4E25C-27A2-7EE9-BCBC-C40188C0F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CBE7C07-7D87-9329-8246-DFDB25D8AB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1D38567-1340-186F-B16F-A7252DD57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1693792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83967FC-AC89-FF58-FE71-AC03D65F5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6331766-E6C8-654E-BCE8-6FB2C29A02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108C2AC-4E84-94D6-4408-F14993577A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8294314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27FF608-E4AE-9458-500D-DA0F335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4749932-8DA2-2783-BEA9-633FC38CD2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46A3861-4429-1F67-3E8E-785FB3BBD2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9622080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886EADE4-3244-0F97-3182-4A468B672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B691064-DC6A-A054-A623-805C64663A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7829355-518F-5D49-2165-15F3947341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6586135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2458964-5B91-764F-E221-F03AAB10E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1309412-723F-7B83-2A02-5F9F46332A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2350C7F-1AFC-7E7D-4171-5D1E909A3B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380904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F84A78C-045A-AEA8-72DE-59EB6ED47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B3D36A8-E2AC-6DDD-866C-77D30D132A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7F8B4E1-BC12-8A6A-D477-2DC9C2D539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607718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20C83F0-E7A5-42CD-F6FB-E8E79784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B6AFA83-3CDD-2238-12AA-EE4E3ABC51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773ADE-F0CF-501C-1EBF-8F215456BA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3220878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16B9363-26B6-498C-10A7-1DD9C3F65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8F40316-FE01-2101-4DB1-A1B9E2DB0C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4CFDA5B-0F5F-AE2C-7402-3C1532916C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328561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16B07A4-0117-DC4B-F3E3-A8D895E9B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4DBCB77-3F78-CC71-7B65-29524CF3A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4B2C675-30BF-3E9B-6783-29BC8D3E4C9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2328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20A010F-510A-52EE-BF45-9DB8D902B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9AD1CE5-FA1A-7616-C05C-0ED5EEF121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33E70EB-B206-83BF-E8A0-E55D90352D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8073755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EAABE127-ABDF-E26B-FE5D-32516BFC6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887FBF7A-FE46-D7B0-6D24-949D9187CF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14C1E829-1A2A-09A1-09D6-2467642A10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571912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AB89518-394A-0E46-0118-C7C38C52C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E7800A52-53CD-70DD-A2E7-D383B52339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0B47C02-2EA0-BE2B-C842-B3020428A2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1358190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B0706EF-D483-6446-D94E-E217D650F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6B20CFF-4365-9628-6F7E-E460B0FEE8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6ED8ECD-D15B-76A0-845D-EB420B32EA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1745942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5AC4BB0-255D-5F07-660C-8523B16D8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FC7D988-F53F-ECAF-C71C-A05E857DBA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C34D6AE-3B11-3CD3-D9CE-11CD23E67F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592345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22BD4E0-6E48-88F7-42E5-8045B053D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CEFB299-27CD-BF9F-D88F-AD91670133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FD35048-B516-A7DB-1434-2313DF90DC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1674096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A97CD9D-A351-B164-602A-B5CE7F639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D7AFF31-DEFB-81E6-EF07-508AB736D9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DDEF450-043A-C03E-48F5-586E663FC8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2802018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0A4265C-60FC-1A05-5E73-C2C875527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A498826-F9CC-EBC8-EF79-06FBF504E5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82BBF75-2528-48D4-0FA7-A61B03AF66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2843187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591F58-75F2-6B87-2E62-F248D77E9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0E90DC2-64F1-1143-9E17-48663FD0C9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8E1EB04-2CEA-206B-5E46-D1DF1DC796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0380010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026531-E7C8-3546-4D93-371DD3176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3071C32-1A11-05A9-B029-4568D772D3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0A48C8F-A11F-9594-DA80-B5C527F46D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0492228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09B2FD0-7E9F-E30E-E438-2D04DB736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A13A9AD-52DC-C888-EE71-8A29D4F88B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3787ECB-50A8-3B72-4B57-112BFE36D9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310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6F6A6C9-7795-5CB2-5D5F-BF65F2583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6AD3E99-482D-2323-5B78-541356789B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4010DF7-6BB8-EB6E-73A9-E02EEA58B5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3363866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5CA69E1-F610-9701-1A32-1E806B197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D26A6A3-35D1-45EB-CBD7-DD2E343411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6ED9A69-AF60-64A9-E85F-2CEC29A903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801299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EDDCEAE-F290-F60E-461B-9A624C905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47A66ED-EBFA-DBA9-E71B-7BEB54ED4A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549C0C9-5281-5878-486E-A1A776F49C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3979224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F4FB73A-25D3-843E-B540-C38068BCC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D3D64C9-D161-B5D0-B242-A7CC1B47AC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6787F03-6B4C-E2EB-CF0F-D2412D58EF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8937059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7A20F63-3672-27EF-E8FE-9B1A70348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E11C58-C3D7-B780-9422-16F89EA509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55B79B9-F946-F883-71E9-F991A9BF4F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2431365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347200D-3029-26BF-DEA8-D144D625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F8FC128-53AE-C238-EC6D-BA7926F1B1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3C9FEFD-70F8-E3EB-D0FC-7708E0331D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934545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984134D-1CF8-F5FC-3871-03B38DCD1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5D16D00-60A0-09BB-B718-EF6AACDE0E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8728B63-5663-0D16-0BE2-9FFFE20FBF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663860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F26C2347-DD46-026E-A310-F934C74E0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8BE9BB3-70F5-9288-0352-27155C10C4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1BBA0C9C-423D-E10E-4908-8786194A7E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9520995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892CC92-520A-4F84-C5CC-652AB8210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C30F170-03A1-E3D4-2CEB-37C4719734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B7784C4-5CEE-62CE-BD5D-C41313D0AC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1366450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14023D7-6F5E-B4ED-DDFD-24424C460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D421B04-20B4-54DE-6CB9-45CD646510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6F5ABE0-0232-90CB-7DCC-45D3FC2E48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1487358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BE0D6B4-D887-7423-0F1D-CFB8D1EC5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1994B7F-2FDD-C430-0BF4-ED6B154E39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51F7E04-566C-1FBC-BA41-4F61AB5B51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0766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EE067E6-1B74-D125-4CCF-92CE0EFCB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F75BDDE-55F8-A835-7277-9F5D4BD72B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55416D75-EA60-CE76-BE8B-F9C30BE043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1406366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8E1CA9F-8974-6C3B-A970-641CD703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3B8C964-FCDD-BCCE-B656-B586A35376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D60B497-9805-BDFB-FF60-CBBD299E56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071426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8D3C4A0-C863-F812-04B1-EB3AA74B0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6F4A71E-D18A-B732-CAA5-574F8010DC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A17E02C-FE16-71BD-7F41-D4AACD90A3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3539302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94E178E-CEF4-41E2-2134-6E72DEA79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953F859-0EBE-D7F5-3775-0986D0451E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582882E-1D3F-A2C6-0292-D2C45EB682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7900266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EAB928D-3D14-B100-4619-4FC140F35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3F6FA9A-A87E-8A14-90C1-DBEE86F854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01EA860-C6A6-B9E7-B64B-2BE8D806DC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083580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4AC06FB-4297-C258-C635-D4F0F5D79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EC5F0FB-2896-9939-4D13-831B94C52C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BE7435B-A0AE-852C-62D8-182B3F33DA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5221476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FEE1EB7-1A1A-5BDA-8686-A0FA5F2E9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E964043-FEFB-A9CF-762D-2B75D24ECC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BBBD880-28B9-79AD-81B9-FC2AAEDB6C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4580434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42683C6-E732-3DFA-0C02-9BDE59488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131B86D-1362-DD06-E06A-2AC2B049AE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BA62C44-1AE5-58C1-8236-108784BF18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4207456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C7C6DE7-C36D-C6B0-BA2B-CBA593A5F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BE0DF2D-2DE0-BD54-9AA2-E43E8FE989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C910D74-DC01-84A1-DDE4-7D6B20F9B4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4991214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E082EC1-88CD-1196-C3DC-8A78032C2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4A502F86-8121-4284-FC2D-2A98124CDC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A80AF14-A9FB-51CF-EF6A-0C174F302F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0973290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D725B25-DBCB-DCF4-685B-17BB5233D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DF28A22-ACA0-401E-22A2-3C3912461E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ADD616E-AFAC-8799-3608-97AA3EB032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4820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12BA64F-D879-75AA-6E89-FA83B950B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9BE53D8-E93D-5CB7-4331-4DCDC69CF4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00DAAA7-09A0-D113-C2E7-E773B31382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1701946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BC7B7A0-3E09-5EC0-8CD0-D390AE27B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C0DF0AC-A6B4-4E4E-0F65-9BB010F33A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2298E74-97BE-8004-552F-6A2175DB86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8786061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703AEEF-C79F-A1B5-A343-C0D3147E9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F351ABD-228C-A82A-DCC0-3DEC32495D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CE0835B-66E0-4AA7-5CCD-D62D3DB969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1668935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C9E21DA-FEDF-C786-EA69-72725F42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5D71AC3-4646-11F2-8432-2B1A956415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469AB06-62DF-A29D-E1E6-0975BE8332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1635940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180B635-991A-2338-FB8C-13862FC87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CD6D651-EEB2-71DC-A44D-029CBB32B8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F650109-8B05-DDE9-56AA-53CD20C99D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52549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18A655F-451F-A015-0117-1310107B5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821784D9-5934-DC50-DA29-AC042A0006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54C49349-F9EB-EF36-52C3-D2EC6905FA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6740260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EBF2C83-6FBD-C992-53BE-C251BC06D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58192CF-EB7F-6987-FB5C-CB3B3CE787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ED69D42-68A0-679E-E150-D38C9E97DB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8275363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8273BF0-808B-07DF-B64D-8F82C195A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647DEA1-EABC-332D-EA21-5A5D3B06D4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0658094-9381-0101-4034-A7DA18D06A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9092846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2352E04-ED2D-DC49-97D5-3FC8DCDBA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98AC2E1-253F-0F45-BB14-7855A7BF69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A4663D0-2211-C188-586E-F75CB5459E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7230116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86EB2CF-12C3-88C3-812C-60AA91476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305CB5F-FE18-A85C-5387-52797AFE22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5FBE687-F822-74FB-8EE0-35D33F297B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1780141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A0FEEDF-4D3D-96D4-E750-E6AE57EFE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4BBAD5C-A50C-68C6-7E77-F3C250390A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A9C4D5E-9402-E531-093A-859F61BC1C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333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C424132-9743-8A9A-4AAE-30465380D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22DE448-20B5-F04C-D714-AA9D0AC145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440A150-BAB6-24F1-2F2D-3F81BF59ED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6718290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C0557C3B-C1CC-779A-2575-B9C33DA47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58EFB55-12AE-2C8A-2A24-E01C41D43A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F955AA6-F428-8604-9216-4A70485C92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0280374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EC3495E-999D-FB8C-35FD-AE917457D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4A2AF93-114C-1F34-51CA-CEA01D9E7C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81B08D9-F741-99B0-C798-862CA0B0F9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9082726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C9A8D7A-1DE9-F262-18C1-CAC4410C7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FA2FFAB-CB6D-D0B5-63B1-177D0A880C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5585091-87A8-EF16-306B-1C168AD45D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9325685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ACCE47E-CB9A-97CE-34E1-AED684D4B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6806834-FA47-BE0D-D633-FF6352F291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A3F3E3B-726C-1225-217F-E3CD10EB89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7522307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B00932D-4460-5878-8FC4-AF4521067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3B3AD29-5229-E519-974F-0DFDEA5B66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0E0AA39-E26A-B3D9-3FED-4E6BED1B60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2328158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36A937C-3A21-091E-6B3A-152065893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C599AB8-159D-C44C-6857-AE6FAA555D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7FA7B00-DD03-3402-E774-A3250CB9FA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1307784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FFA0724A-7CE3-A165-1954-99084ED7F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B8AD364F-9FB9-2989-6E9E-37459CFBEA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3170D8F5-98DE-327D-0AAC-CAC8CBE617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087818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69E724E-EF67-D923-3330-8D90ADDEF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E96EF956-527A-D354-6311-44AEB06650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D096533-8241-690C-7890-8C7796B54B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2442550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35C46A9-C85E-A386-FF3A-1550A5F25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0E4C13F-708F-4EF7-713D-886D980BF7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BEC9FDF-D1DE-6B16-2042-17FA35F22D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1559528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F93BE80-B71E-1128-B177-FE6FB6764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9102D31-BE42-0A16-5B53-3183D9E91B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17E0781-3029-C8F2-6CD9-1C57DF81A4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76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A14588B-0AED-C4F7-F46E-7B2151688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C5B8762-2842-347B-3C97-8635F6A156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210B28B-6CBC-11E1-E3C6-C3B45CB529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3528745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32DAF04-632D-A585-74D3-589FEA279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FAFDE50-9AFC-4027-B7F3-75D373EE02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205BC68-C39F-6921-AECC-45B6D68332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6361570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42963A5-62C2-EB0F-B8E8-96AF06823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89E389A-52CA-EA23-13A6-13F4B60400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396419F-B5E3-E15F-8D7E-3360D17B50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679978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C9E18A2B-C14A-9258-CB5A-EBE8A1316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95F6BFF-4D4C-6413-6A81-193666D78C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DEFBFC2-632C-B72A-9532-558E16F122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1088339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A1D86F8-2AF0-A7E0-C032-DBBDB533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6BA3451-BF6C-A67F-1CDC-522A8FC82C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E10E5AB-77E8-F9C1-9450-9147C543BA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0333146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808F7BB-846B-4B9B-F909-7C604F0D8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DC2989B-A80F-BF9B-B196-10D7BC0761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6D73A3C-C1C8-89C4-E53A-2852B9A5F4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0709044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E90291-444F-E758-A057-8D745D21E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DA450A3-7DBD-AABB-1B4F-956222D299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EBECC7F-C94A-FF6B-4D27-625F51DFB0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2650075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903CCBC-6A99-55C2-D6BE-4CBB383C6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191F20B-9DA2-6BFB-E13A-61F824D9EC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DB1F88F-06C3-FAF0-9F92-F937A354E1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9369239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EC5A74F-D9B7-4C15-0C7E-6728CC28D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2E8E1EF1-D8C3-F90F-B9DD-3712169CF0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EE8183D2-2709-EAEB-ED6E-FCC904E762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1382248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F1C65FF-60F8-3EDB-C0F8-28D136BAA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AAF9FA7-5787-DFA2-E860-22687ED910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2C2CCEE-D213-547E-F8EE-CFEDDE48D3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066431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84A1575-5E41-3F7F-751D-CB6580A78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2B44BAC-3D65-3513-3AF7-69BFCF14E1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F0B0309-B73F-CE2A-8286-55E722EECB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68823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E0FA63A-79E5-B788-D45C-672E0DE88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772BD6B-3DC3-4C39-8BD4-8214FA1CA8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1470C75-700D-4658-2A03-E049047B55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215362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98FAD2B-9339-7976-163D-028C45FF3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034A094-683A-4C2E-BFFE-53F99004A7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69BC517-1897-8CAF-C279-308E3FE76D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8581086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A74CE1C-0C43-A561-E622-40CC0380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8D1B278-2C9D-6452-ABAC-23AF551236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6ACBB9E-8C02-2DF9-2B3B-12A336F3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2514522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BF8E4FA-0ED7-6F46-E0B5-207BF1C88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E24A090-A61B-AB1C-A747-AE472552CC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AD5490F-168C-4270-0728-8DE5054240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5047018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BB4F65D-1C54-7BB7-6D96-FCF569EBA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DC2EAC53-8456-E807-3E22-BB3BE6B5C0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98DE0BF-0D1E-12A1-E731-7C1938F57A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9648289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63AF6B9-969B-ECF8-DF0E-D5F5C60F7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FACE4BE-880A-29AB-B1BD-484806A4D5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7984282-8767-04CC-6A1E-371D5EF808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1127314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5D8C246-F868-B103-2E36-908D398D0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A97190F-D4D6-8ED7-0EBA-147876EF43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B13E8BD-BD54-34B9-E762-D243F8959C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0416466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0872800-31FD-AAAB-C5F8-9941A9123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4EC9708-9CCB-4543-E329-78E97BCDEE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DADC11C-8EE5-F79E-7A4E-D5EC036808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8956886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1BE2015-A93F-C2D2-435B-4D3F929A5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422686DE-9EC2-01BB-9988-55C4A09754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EF66274-5E4A-C5A1-586F-4CCAB113D8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6889624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292B853-D8BE-4B07-8153-7163F4EF4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11C26B0-50C9-062A-0BD4-091AA92E5A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392353F-7AE3-CD30-D1D2-1EDF02B03D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9467884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0641F5A-7AFF-2DAA-6792-A65527BF1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512EC4A-8D39-40E5-1949-D7BCED49C9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F613AD4-FABA-9742-776E-C1460A4044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06529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10D13F6-343D-916E-95A2-9E5AD3BCB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457F527-1196-B2A5-34B2-2FF34A1EED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BEBEA7B-C40C-8A3A-B539-69FC63A05A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056738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A807CC-55F9-4DFE-DD9F-48EEFC78F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E8582BC-9DF3-8C43-035F-70ADE9F3D4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32DC25F-7DAE-EB68-D0AC-9953C9D9CA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6427307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4FB0190-4715-7979-3D3F-749C75574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0DEB4C-090B-2796-04CD-790E344176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8D58C2A-2BF9-65E2-A9C1-F4B0F2BCAC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0661534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3F1232B4-C358-D4D9-B6B6-C5AE4F22D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A8DB6B4-89C9-C95F-E392-B0674D94DA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A0E85717-FCD1-9130-F44B-E9E6144FB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0039972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AE10884-B045-19A3-42BE-77A384E82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9550CA-C766-A220-1E3A-21875D604D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008A412-6763-6641-BBE0-D3ADE12B02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8183781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4A1F44F-1D9B-D414-CAA4-47C2CD3B8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D347554-48D2-CBEF-32B9-DCAE369915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A321580-98E6-FD09-0EC9-5C2F1EA29A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9997021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593701E-DB72-D39E-EF32-3E37134AD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EDBF20-BAC7-8E40-91B4-9DD1F764E4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CDCA452-C2EC-7069-059E-52B30EDE48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7437314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CD8616B-23B5-9178-D321-AA82A342D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B09390-1505-C8A3-12B5-1DD5176333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476B9E1-3012-3325-C75D-96002F056E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5872296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1BAA978-181C-ED70-0A90-72AEF0A98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0597E33A-42BA-C30A-7B59-5AB34D4C8C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D8FDE95-A57D-49B4-439B-2B435E22C5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7238505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3C27877-0C0E-6AE6-F1DE-189990F3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A08E482-31FE-BBDB-FC62-051B2DE9BF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2009410-E657-A722-39E6-B45C229D70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3025647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E332E82-7869-DAD0-E5F3-898A4ABF3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84422EC-BBA3-5A50-3210-CDA47CDBA4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B659542-C7D2-AE81-303B-1F78B6D573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90215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17680E0-D44D-D59D-628E-FE4E8B831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B895B94-085B-17F3-5555-FC386FE6FC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3D890FC2-D827-245E-6FD1-2DCF090953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2800294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7615878-9DF3-18DC-0791-6DAB3C786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3828B1B-AA51-1310-5DF6-148BD053FE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C30EEAE-9AB1-E33E-545E-F09CCA3219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2949941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C592FD7-D3F8-2EB1-AE4E-FBBC94BBC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B13900B-87F6-0513-16EC-8004286534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BEDF01-DC59-4778-2218-AD4EFEAB99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8442153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C5E5C9BD-59AF-2470-70C3-7A69785D0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21E5020B-7282-D2D1-F1B1-35E5AF9651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63674287-F83B-9A02-5558-0E6EAB509A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8548120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7401E75-008E-BF9D-E56C-1A43A89D8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6CEA9F6C-8B0B-0E52-66C3-AF72487C17E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37943EB-0ED9-9BA8-98AF-A1925A4D9C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8363613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8C60DA8-AE25-85D7-49FB-BAD00FE8E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47CBB13-1AAC-81DB-F5D9-2EB4264AB0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8AFAB30-3EBB-54D0-3DEE-847AC51C0D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0960381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2F8FCB-9466-3475-30F4-F13219495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26B71C0-9C52-68C4-2979-8042C673BF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5C7B758-A8D5-F767-175D-E91AA97706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312063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D3B8D1A-7849-6F23-930A-46553F251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61128D4-9973-D7C6-4311-532D991ADB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C15A9DC-3EA7-2AA4-E18A-FD07FF912D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984177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00573EF-B7B8-0180-7A0D-61FF2523B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D0C07FB-9BD8-0C22-C3E3-4AE5A72E38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F85741F-33DC-F9AB-2291-7E9B26FF7C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8334395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9A910C1-6D06-F741-7BF1-6B1A7604D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55B296F-E6B0-664F-1DD9-5BA9765BE8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3B59272-8EDF-1829-814B-0DABD8F3FD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8386472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6698314-D19E-0150-3D88-166BB8C74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9DF9BC6-3F63-B3BF-07F9-658E6702FF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9250F8F-3B8D-AC48-0547-137250184B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8177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35FA92E-0CF9-6930-2AD2-D5599F675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1CF83A5-8903-4D96-DB17-5B1DB7C1A2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04D0F67-6457-83C4-F85D-2E91E57080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6737707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FC4F57-A079-7DE1-EC92-0045B22BC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0E88B11-8DB6-8C8D-34E7-257594DF47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4804288-7CCF-80AB-8898-7C49A4BAE2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2762220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B372480-29B2-B70D-CF2F-EC54175F4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7923BF7-7098-BE03-91D1-42EA8C6494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8127299-335A-8C7B-AC49-8F52352036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0192405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5DB1035-7D53-CC08-C219-4C1AF7A8E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C7D7512-9B93-065A-A3F9-1B778BF1B8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F918987-AC79-8546-3742-43ACCC1ED3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3931120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5809044-CE97-265D-DC00-209426233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54364B4-2C61-FBE6-8357-25EE2E4398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18FC4B1-DB6D-3630-DE20-782362F865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2068884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00E1CF3-97FF-25D3-9B49-FCA18BD0A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00EBE32-63D4-8558-2743-92744109AD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D2C9864-DD2A-8C75-4206-30912603D0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5821560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8FBEED5-6967-668A-1FA1-EA98D1C8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2269634-938A-3538-35DC-2949DCF935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B44F728-E86F-3CC5-D42C-69A17F66FF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1723620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611D947-72CC-37D6-CD07-06F23A27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9AEA7EA-AA0F-FDEE-1EBB-7A1C1ED855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97AA968-6449-3701-F58A-EFC030D1DA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4326168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19B0F4F-48EA-F133-137D-50B680C47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CCCA5E0-A29E-D0E5-E3A3-C5EB3783D2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B96D7AB-26AC-29D2-6E4F-5666D65A7D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5921354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044AF39-F336-F724-36CA-8F30A6E44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3334748-8DAD-84C0-5FB8-6A0DCE9635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2793768-5BAD-195D-AA9B-42809FAA9C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2671316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730C627-2D42-5655-F73E-3B3126D83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1193A16-D876-6D4F-E032-6CD167F686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49C4B86-C409-D3A8-CEA5-F8CBE30DC1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86976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96F51B8-ADC5-693D-242E-C1B4ABAEE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1645913-3894-9877-D95B-AE29506702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E888FF-37E2-F8B8-1291-E0BE81B3EC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385689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5BD67AC-7B7F-62C7-DEAC-C5F538536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0C4537F7-4089-0CD7-3016-6EEA404786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6267FCE-BF88-CB3F-066F-11FB77CFD7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0738159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26278FE-F0E2-EA86-A7B7-16709F7C8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4DC90B5-C117-844B-9542-52C6E6A500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85BC97E-C4B5-702C-BD20-F2F468D7F1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1649411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6476552-8384-EDFA-62A3-D1D340934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F20EBE0-A070-0EF7-84A4-99AF282AB4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7512967-532B-F938-BEFA-D775F68F8A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360461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833EF8D-B60B-4359-AC98-28B6951B6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0FD4A02-2B09-7245-8DD1-E0F1F54FCB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98B89FB-547B-0029-8604-EA18643A2D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0763890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F2262DB-CB60-CBC0-CF76-5B2249249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99203AB-ABF5-EB6A-4E62-E9363DDDD4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A7053AD-2DBD-942F-5DD5-98016FD131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717342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C15BDB1-806C-0268-4FC4-9E5CDA398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56B077B-CA2A-95FE-D164-D636C08A4F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C785A5D-322C-ACD3-ABE1-5CE2BC7B52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1835183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BAA0EE3-9CC3-6994-D9B4-375267532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D3D1A4F-FAB9-9B2B-DD9B-DCD052BF9F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459B20B-7C17-3D5A-29A6-3B8AECA701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6387597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0D42AF3-61FB-3FE4-2069-6EDF65735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9146434-D23A-AB24-3F97-98B07015F3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00E4EEB-0170-4DA6-57E1-5DF74C8A2C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4393295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50CAEDD-A149-F972-B4EA-041DCD872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B11A5C3-EF72-103F-6DE8-1E485F9393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1C669D5-0CBE-07E9-9ACC-B78ACABC23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7345364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83282A9-71FC-9B26-2926-8BEBA6531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7F4D4D3-9367-E558-715A-6C57B8413B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874AD25-BCE0-12FD-D581-85C129606A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30081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B5B6B32-D602-4D66-5DE8-E394D70C9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54489ED-507E-D74B-5B54-83D1D90418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D46BA54-1AE1-AFC6-8A25-0F01D10C64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0406406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128D6506-40C7-72D1-FFA2-A87B66BB4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41EC2FB-5787-13D9-0ACF-EFFEE80325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5217BBA-7316-5BE0-BEAD-C626098CD5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6515011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542DEF5-44CB-3554-AA5B-07200196F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8199CF6-5D31-6C7F-0A94-79F9708FB7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CE793B8-67C9-4895-4F2E-85FE45FCBB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6396355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743F140-68A9-3B14-F1DC-176C0F600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8818213-185A-A403-ABEB-56DD971695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FBBE962-7C53-F523-348C-9DB8FF34EE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4149687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072729-A516-9CB4-C318-38B6FB904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F35E064-AA07-C473-62EF-F3ACE257E0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8BE8C28-1A88-3F62-01AD-0F78D2474F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4568256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BF0416A-7337-5E07-8E11-EE7203F5C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073E62A-C1E7-855B-B27A-E7481759E2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6EA367F-74E6-E867-B6BB-13641CA282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4742012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10514AF-D3FD-42CA-D056-509DBCDF4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43B9365-A97B-98BE-2B52-24994944E7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B7627D6-0FFB-BD99-00C2-A18DF203C4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1811035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09031B4-AFE3-C060-02CD-4A98FFB1B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37C01A8-3E40-A9E1-DFEA-8185533216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2A20773-9676-993B-429B-630174296C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7710566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1AEA426-E2FD-482E-445C-A80C53BA3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63440E9-D5B4-6FFC-3D94-728FC1253C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94E8D7F-E91B-83E3-9B99-D1C0DC24DB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2824811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2908EB7-FAD2-4444-1825-4B4811582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6160CAA-F11C-43E9-363F-3163FC36C9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29F3545-EF9B-FFC1-5AF0-D075305E86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1368132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FD3BBD0-830A-6DA5-529B-C1491F968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7F7E87E-B8A3-D34D-4BAE-7C8D31AB02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95AFB97-4FB1-B266-1324-ABB2D653C5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22093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ACC6D38-F9F0-559D-FF7B-9186443E5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50D99E7-2E03-FC6F-E49A-FBF7DB14F2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1BE9CB2-D29E-BD21-B81E-A20EB5A66E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3701424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E5B5548-3F5B-1549-9A93-610414091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F2F56ED-2D5A-9FB9-1D6B-A41C09C56D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092499D-1FAC-8E79-EF69-07B61971FA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0417550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4D5C1196-FBDF-891D-8195-8170B8D7A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0F0A6155-C1FB-27C0-04B8-826339270D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F9BE6997-66D9-BC1E-41D6-BA56430315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2102048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3F30CB62-1E36-3698-9337-08982C623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6A65FD3-47B7-E0F6-9172-8CC4EA4AB8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8587B5B-04F3-221B-1B43-C3E7B552C8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6936993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40D86D9-7CFB-A41A-350D-BED34BB67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5EA38D5-128C-2EED-50AD-2D24411E32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784214B-39A8-C8CD-007F-537603E552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8656917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C7B0CE2-6CDF-1007-CB51-DA11DDAE1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35EAE00-ABEC-1BD5-D6DF-0D12D65CE3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7F6BBEC-08C1-A978-AFC4-4B54FBF831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5418666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21E6E6B-21CE-CA34-E2E0-6F40D936F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66CDAA6-8C4A-28C9-472E-5B2B81823A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35F2791-3B2D-F879-E1CD-7B3FD057D8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2203251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0E48E3E-3C31-023C-FD66-D865D55A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F8A1E66-0628-50D9-AF4A-196F9331B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9246234-B876-5D10-08E6-B7D6CCB780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9640510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E9CF25E-C001-4CD1-2956-E7CE559F3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B7048090-33E0-1665-68EF-BBBF415624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3C08494-0C21-33F6-4F8B-E1FCBCF259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699835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8C7B0B9-B312-3D41-0B4C-709C173A4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EBD238E-4F6B-F575-921F-1CD10C028F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C9D3170-9AAC-3BEF-7721-17F3695E90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0722927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561C2DB-90F7-E26F-71E2-F25816B23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19B9858-4EC2-FE1D-7053-730BA0CDC9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5093512-0E56-DA27-0F7D-79965B5AB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900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BA5AC45-BD70-55BC-A9D4-D15885200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E826219-FF73-56DF-9A11-5A0F5EE67A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E28C723F-0DE4-436B-1ED5-782242CD80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4721752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49A1C08-6ABC-D04E-8F2C-3681AF3B2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4D96930-EB4B-9503-6FD8-5793FF8704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AA885F5-F034-13CD-637D-4D83F7092A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7008319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9E66E39-683B-2AF7-5306-D47D66AC7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8A259DE-1DCE-D141-9C81-62B45E2C99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94B1ECA-244F-E161-74A1-07D2B80DAF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3275718"/>
      </p:ext>
    </p:extLst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89FF784-C1C3-536C-6C4F-E1B4611A3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DDC86910-4A63-8BB0-99F5-EE57B08C17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FECC4EEC-A0D9-6B1E-85FA-2DEB85413D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6686220"/>
      </p:ext>
    </p:extLst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8648BFD-B463-3ED1-4E6B-1DD752EC0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C0F4367-6970-CDD3-C3A0-BEF2374C24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583E624-4A2D-3F27-9450-7D7949D732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9620241"/>
      </p:ext>
    </p:extLst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8366696-7DF7-CF0C-5A06-5298F5B0D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4FADC34-0C8F-0847-BE0F-67F5D5B947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F2F67E7-D951-92D3-9163-621776029E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4858429"/>
      </p:ext>
    </p:extLst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206E7B6-45E8-0B91-E57C-EE385CAAA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E47286C-1E0E-83FB-690D-18F582888B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D256E58-2AD2-2CD5-F709-E30DC0AFB0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4255514"/>
      </p:ext>
    </p:extLst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57F6C2E-0B75-233C-095F-52CA0052C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0B1F9EE-9205-8E5A-7018-4CEB88ACB6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ADF9ACF-AB1F-292A-4D52-B7C7BDF8AE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0109265"/>
      </p:ext>
    </p:extLst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5723EC89-0307-9FF6-7C6D-7DEBF2CBB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B8AACAA-9BCA-42CC-9A0D-43CC84F6DF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439327A-56E6-D3E7-FAD3-4972F8B120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8611744"/>
      </p:ext>
    </p:extLst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C2E0C25-0CF7-E6CE-BADF-913FBAC19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B52BCFC-9FA8-E1D5-AED5-EAF07DDE37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1117CED-70AA-8E94-2C44-7F647AC9BB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142914"/>
      </p:ext>
    </p:extLst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EEDCAFE-CCA0-8038-0FC0-0F952B965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57CCA16-4B03-BB93-543C-F4D232EB3E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AB6FF8A-F019-E0BF-4837-84DF8F6A56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092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D78C2BC-87FC-760B-C4AF-9822DF2E3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1CD300F-B748-1C21-AE28-E74FB0013A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3A4B277-20AC-E207-E20B-E20C7AF469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8848528"/>
      </p:ext>
    </p:extLst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3702FAC-2EFF-674B-3C45-BF2C1F541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7409E51-0FDA-A051-2958-0E27EBA73D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89C3A6D-5374-4214-20C0-BCEAF1014F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1536024"/>
      </p:ext>
    </p:extLst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DE20FA7-3505-A69A-AE7B-082C006B1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AD75749-2FC0-7E55-AA6D-51E43453BD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3528811-B8FD-7D8C-5F6F-47A51A0490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166211"/>
      </p:ext>
    </p:extLst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3639BE6-DFF3-263B-D7BA-D7EF05B2F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9C26F1F-30E9-CFEA-27EC-322176FA59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0538407-3E8C-390C-BE8B-594EB31DBA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5231252"/>
      </p:ext>
    </p:extLst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7D7155C-4531-BFEB-3C07-8C5BE5C20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8B9DC0B-5721-039F-F365-9E33EEECF5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32C88CF-29AD-FE6B-6DA8-4BFC8E6162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4713898"/>
      </p:ext>
    </p:extLst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3024AEE-AD5B-D398-ADFB-5004B73F6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F955F96-CBB7-281A-EF30-6E9E4FE054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224554E-C576-C3F5-EA0E-DED81BCB0B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1330925"/>
      </p:ext>
    </p:extLst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F1E86C1-61B8-B52B-A5C5-751659C46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8466DE9-604A-8446-55CE-6790AAC909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8CD7EF8-E0D1-EE72-7B14-939397552F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4914669"/>
      </p:ext>
    </p:extLst>
  </p:cSld>
  <p:clrMapOvr>
    <a:masterClrMapping/>
  </p:clrMapOvr>
</p:notes>
</file>

<file path=ppt/notesSlides/notesSlide3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1107E85-4AB2-CCDC-2113-D590CD485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19E0ACB-CA89-339B-D6B3-57B5603D87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AAB33CB-9593-F0AC-9F0E-1451CBF5B7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6976582"/>
      </p:ext>
    </p:extLst>
  </p:cSld>
  <p:clrMapOvr>
    <a:masterClrMapping/>
  </p:clrMapOvr>
</p:notes>
</file>

<file path=ppt/notesSlides/notesSlide3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F32A564-038B-CD2D-077D-75CE29682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FE9C2E3-ACE0-B3AB-6A2A-C2F15083BF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E1E4103-6530-27F6-8DF9-C80807109B3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0833182"/>
      </p:ext>
    </p:extLst>
  </p:cSld>
  <p:clrMapOvr>
    <a:masterClrMapping/>
  </p:clrMapOvr>
</p:notes>
</file>

<file path=ppt/notesSlides/notesSlide3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D7CBD17-D035-A17F-D46B-329502304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3595C8A-B002-ADE4-1A4D-A8500848DE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A4DD223-CD05-E678-4D9D-306A5E4387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7632516"/>
      </p:ext>
    </p:extLst>
  </p:cSld>
  <p:clrMapOvr>
    <a:masterClrMapping/>
  </p:clrMapOvr>
</p:notes>
</file>

<file path=ppt/notesSlides/notesSlide3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E40F311-6BBB-92B8-6E37-26D96BAE0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DB65285-92D8-CD90-6244-9A6199429F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4733C8E-74E1-1F26-B9F1-A7B0FEFA70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6701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C8A920D-3D79-6D94-79D9-23FAA2201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599EF2-6E22-350C-5319-B296552462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7AC276C-9239-4729-1EBD-AEBBB574ED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5980393"/>
      </p:ext>
    </p:extLst>
  </p:cSld>
  <p:clrMapOvr>
    <a:masterClrMapping/>
  </p:clrMapOvr>
</p:notes>
</file>

<file path=ppt/notesSlides/notesSlide3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7126D9-8B7D-7172-2DDE-35A1A25E9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DE3D3E3-A540-F775-F28C-B12CB05558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1BDCB79-6BF3-FD47-3779-628588A3CF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3849059"/>
      </p:ext>
    </p:extLst>
  </p:cSld>
  <p:clrMapOvr>
    <a:masterClrMapping/>
  </p:clrMapOvr>
</p:notes>
</file>

<file path=ppt/notesSlides/notesSlide3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E44C7FB-17DF-BDFA-33F7-754D4C2E6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A63AF68-05A7-4C68-B155-A588C31462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31B966E-7113-6260-4180-12E6634948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5427239"/>
      </p:ext>
    </p:extLst>
  </p:cSld>
  <p:clrMapOvr>
    <a:masterClrMapping/>
  </p:clrMapOvr>
</p:notes>
</file>

<file path=ppt/notesSlides/notesSlide3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38D06F6-8ED2-407F-02D3-88AD82CA4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E17CE15-A081-B1B0-BACB-E58ABE56C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DAD946D-DD8D-EBFA-F23A-8CCE771023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4524854"/>
      </p:ext>
    </p:extLst>
  </p:cSld>
  <p:clrMapOvr>
    <a:masterClrMapping/>
  </p:clrMapOvr>
</p:notes>
</file>

<file path=ppt/notesSlides/notesSlide3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5E6DFFD-B8B9-AEF6-7F2C-AF3323439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5E94FE0-6E02-6C43-D76F-ADE1BE7DB2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068D19F-527C-DE13-F93D-D011744D6C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0160679"/>
      </p:ext>
    </p:extLst>
  </p:cSld>
  <p:clrMapOvr>
    <a:masterClrMapping/>
  </p:clrMapOvr>
</p:notes>
</file>

<file path=ppt/notesSlides/notesSlide3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F174C2C-F556-47B1-3776-93939BD04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818027A-4CC4-888A-0D03-30C5E4C229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D047FFF-31A3-6047-31DF-77DA488246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5121381"/>
      </p:ext>
    </p:extLst>
  </p:cSld>
  <p:clrMapOvr>
    <a:masterClrMapping/>
  </p:clrMapOvr>
</p:notes>
</file>

<file path=ppt/notesSlides/notesSlide3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7DFE238-55B2-4BDF-9DCC-86BA31C2A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2E2A217-7057-BC23-04ED-3B7DA1A816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115A7F5-2E14-91E4-27D4-B44624D08F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154099"/>
      </p:ext>
    </p:extLst>
  </p:cSld>
  <p:clrMapOvr>
    <a:masterClrMapping/>
  </p:clrMapOvr>
</p:notes>
</file>

<file path=ppt/notesSlides/notesSlide3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F6C5ADC-E4A6-E2B7-0F3C-9CC94062B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024F7C-870A-40AF-BD9A-5EF607F2D3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09EC7C9-61E1-41FD-8FE0-2F3AC35674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1602816"/>
      </p:ext>
    </p:extLst>
  </p:cSld>
  <p:clrMapOvr>
    <a:masterClrMapping/>
  </p:clrMapOvr>
</p:notes>
</file>

<file path=ppt/notesSlides/notesSlide3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35BA528C-F6A7-F582-3A61-87B2CB1F0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8DB890F7-205B-CBE9-A44C-371B7C03F4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51CD4CD0-5182-62E4-D05A-8A81F2C376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808778"/>
      </p:ext>
    </p:extLst>
  </p:cSld>
  <p:clrMapOvr>
    <a:masterClrMapping/>
  </p:clrMapOvr>
</p:notes>
</file>

<file path=ppt/notesSlides/notesSlide3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589DF4A-60B2-1957-871C-289E20DEC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E4833E3-9051-5E7C-290C-35A32978D5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E5104B5-4FCC-D3A7-2D6A-1586F16DB8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0498655"/>
      </p:ext>
    </p:extLst>
  </p:cSld>
  <p:clrMapOvr>
    <a:masterClrMapping/>
  </p:clrMapOvr>
</p:notes>
</file>

<file path=ppt/notesSlides/notesSlide3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55BE126-C3A4-3045-9727-E7A4C88E5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493C9CB-9AD1-35A3-A2D9-A94AB67433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5F1F6AC-B940-252F-93A2-3689BF63BB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26947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4DEE3ED-EAA2-72E8-C8C8-8459E3981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97243C3-6CA3-F02F-B404-BC7484838C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AEC2D9B-EFCE-2683-3F1F-B005A055C6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5110135"/>
      </p:ext>
    </p:extLst>
  </p:cSld>
  <p:clrMapOvr>
    <a:masterClrMapping/>
  </p:clrMapOvr>
</p:notes>
</file>

<file path=ppt/notesSlides/notesSlide3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7E65354-6935-0E10-F728-9997C86F8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11B081C-BF52-D0E7-CBD0-DFAE22AA96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4571F90-09A8-C62B-37BD-19A22773A9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0500587"/>
      </p:ext>
    </p:extLst>
  </p:cSld>
  <p:clrMapOvr>
    <a:masterClrMapping/>
  </p:clrMapOvr>
</p:notes>
</file>

<file path=ppt/notesSlides/notesSlide3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DBF63F8-2D97-4A19-F453-A568CD28A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1266206-9EFD-C587-08EC-4630D84FA9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DE5AC6D-803D-DE42-DFB7-F6BD365C93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7481715"/>
      </p:ext>
    </p:extLst>
  </p:cSld>
  <p:clrMapOvr>
    <a:masterClrMapping/>
  </p:clrMapOvr>
</p:notes>
</file>

<file path=ppt/notesSlides/notesSlide3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C552A2D-A311-FCB3-0C4F-EF97415DF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40688F0-762A-28A6-B365-454958F98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EC9F6C0-3ED8-0041-2BB0-3295EED432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622925"/>
      </p:ext>
    </p:extLst>
  </p:cSld>
  <p:clrMapOvr>
    <a:masterClrMapping/>
  </p:clrMapOvr>
</p:notes>
</file>

<file path=ppt/notesSlides/notesSlide3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E7CA34E-BB4C-6801-4A95-25E8D7C9D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A27662E-14E0-91B6-B339-DDFE433FF4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B7239BB-82A4-1116-0033-58B61F04F0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3888423"/>
      </p:ext>
    </p:extLst>
  </p:cSld>
  <p:clrMapOvr>
    <a:masterClrMapping/>
  </p:clrMapOvr>
</p:notes>
</file>

<file path=ppt/notesSlides/notesSlide3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44B284B-B9A8-B842-CEAC-34D952AE8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CC8E326-AB4D-E7C8-CCDC-1F351B2B56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332F2053-2D7C-9305-0DD4-308E3CD18A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2499231"/>
      </p:ext>
    </p:extLst>
  </p:cSld>
  <p:clrMapOvr>
    <a:masterClrMapping/>
  </p:clrMapOvr>
</p:notes>
</file>

<file path=ppt/notesSlides/notesSlide3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4677466-8DD7-0B9F-86CB-31E244163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E470CB7-29B9-DB2B-58F5-3AF71F52A1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A2674FA-9F72-4F9F-4775-D82EB85149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526263"/>
      </p:ext>
    </p:extLst>
  </p:cSld>
  <p:clrMapOvr>
    <a:masterClrMapping/>
  </p:clrMapOvr>
</p:notes>
</file>

<file path=ppt/notesSlides/notesSlide3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C48D5C-5F9E-3BAC-524E-FCA6337CC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7FAC93B-22B9-F2F2-CF89-B64A56D962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0E3857D-69EF-E7A3-10B8-DD23EAF78F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0682902"/>
      </p:ext>
    </p:extLst>
  </p:cSld>
  <p:clrMapOvr>
    <a:masterClrMapping/>
  </p:clrMapOvr>
</p:notes>
</file>

<file path=ppt/notesSlides/notesSlide3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F7C8C10-A32E-41F9-4529-B827D186F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75275C0-F0D7-B5B5-C9B2-093A0BF410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B52259F-BA17-02C0-B4DE-ADB92F9C50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0475739"/>
      </p:ext>
    </p:extLst>
  </p:cSld>
  <p:clrMapOvr>
    <a:masterClrMapping/>
  </p:clrMapOvr>
</p:notes>
</file>

<file path=ppt/notesSlides/notesSlide3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CF41D9B-A994-2205-C0A7-C56EEE274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B188153-A208-0C2D-6599-9A911E4F03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0B3DD9F-04F7-9F87-A31E-58D7D174A4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3629827"/>
      </p:ext>
    </p:extLst>
  </p:cSld>
  <p:clrMapOvr>
    <a:masterClrMapping/>
  </p:clrMapOvr>
</p:notes>
</file>

<file path=ppt/notesSlides/notesSlide3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551F34D-2106-C1AE-819F-69E5FC73D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2EB5A00-5C6D-494D-A1CC-5720901C36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2E151E7-09AF-0150-B31F-36FEBC5720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04343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9ED8E51-7420-1AF4-0714-B62FF007C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F212357-1D6D-4C2D-EA51-8E1DD5DFCF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500189F-B283-2E7D-677A-5A5077D1A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3974642"/>
      </p:ext>
    </p:extLst>
  </p:cSld>
  <p:clrMapOvr>
    <a:masterClrMapping/>
  </p:clrMapOvr>
</p:notes>
</file>

<file path=ppt/notesSlides/notesSlide3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28A6915-2AA0-6E09-F75E-98AB387F1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C637E1D-CA6E-8541-600F-A882E471FE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3E33D02-A4B8-AD3A-07D8-35D599AAAE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6187701"/>
      </p:ext>
    </p:extLst>
  </p:cSld>
  <p:clrMapOvr>
    <a:masterClrMapping/>
  </p:clrMapOvr>
</p:notes>
</file>

<file path=ppt/notesSlides/notesSlide3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0887781-D43A-F299-AF92-8FFE1D87F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525F05E-3226-9FDC-4157-02675DAEB1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5F25E72-82FB-E104-2CB4-F34469F52F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3375627"/>
      </p:ext>
    </p:extLst>
  </p:cSld>
  <p:clrMapOvr>
    <a:masterClrMapping/>
  </p:clrMapOvr>
</p:notes>
</file>

<file path=ppt/notesSlides/notesSlide3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13E22F6-8CA7-AB81-B01D-89A363618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4DC241D-C8BE-09B2-C374-27A5DAC048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19961B9-3B62-AD12-A948-31D8399A12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0392838"/>
      </p:ext>
    </p:extLst>
  </p:cSld>
  <p:clrMapOvr>
    <a:masterClrMapping/>
  </p:clrMapOvr>
</p:notes>
</file>

<file path=ppt/notesSlides/notesSlide3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B6A49AE-5EC4-71A8-14C9-F9697D5A0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F529F68-EB2F-F5D1-EFAA-91EC4E057C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86C6B42-B949-E909-FE50-73E37B9F61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7445474"/>
      </p:ext>
    </p:extLst>
  </p:cSld>
  <p:clrMapOvr>
    <a:masterClrMapping/>
  </p:clrMapOvr>
</p:notes>
</file>

<file path=ppt/notesSlides/notesSlide3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440E173-520C-C65E-6A2A-5331516F4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F1A6CB0-5D5E-AE72-F328-2EA7269A9C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78103A5-220B-8C2B-F12D-23DC36D486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6953901"/>
      </p:ext>
    </p:extLst>
  </p:cSld>
  <p:clrMapOvr>
    <a:masterClrMapping/>
  </p:clrMapOvr>
</p:notes>
</file>

<file path=ppt/notesSlides/notesSlide3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FC63953-6067-5228-65C9-597A43DF7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BCF98207-A050-FAE3-128D-B08C60FE87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0F4F933B-AE95-81F0-1075-017DBBC21D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2475793"/>
      </p:ext>
    </p:extLst>
  </p:cSld>
  <p:clrMapOvr>
    <a:masterClrMapping/>
  </p:clrMapOvr>
</p:notes>
</file>

<file path=ppt/notesSlides/notesSlide3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8FEB86-31DD-1695-D7D4-49681A3D9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4061547-E636-5CD6-53C2-34956428FD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CE127B1-8669-5844-1F22-87AB119B98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0654368"/>
      </p:ext>
    </p:extLst>
  </p:cSld>
  <p:clrMapOvr>
    <a:masterClrMapping/>
  </p:clrMapOvr>
</p:notes>
</file>

<file path=ppt/notesSlides/notesSlide3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6F2EFA1-1C3F-9610-C59E-C7875F6DC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B0BA913-BC24-B605-67ED-EB28C3B455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738D506-2B99-4B8B-9706-541CE8E596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9458279"/>
      </p:ext>
    </p:extLst>
  </p:cSld>
  <p:clrMapOvr>
    <a:masterClrMapping/>
  </p:clrMapOvr>
</p:notes>
</file>

<file path=ppt/notesSlides/notesSlide3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24CB7F0-F0C1-8AD2-46FA-00479B33F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A821286-2F7B-43D5-EBFF-BECB6B83F5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9B980BB-EF0B-AB1E-B13B-886E923C83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6440455"/>
      </p:ext>
    </p:extLst>
  </p:cSld>
  <p:clrMapOvr>
    <a:masterClrMapping/>
  </p:clrMapOvr>
</p:notes>
</file>

<file path=ppt/notesSlides/notesSlide3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D6C260A-5917-47E1-8679-E8EBF57E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7DF0371-2C93-A9F1-50E8-DD1199AA6B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1614110-A73D-4E68-2534-B02892DFC0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03733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E3F56B8-A51F-A399-801F-E134012ED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B4B9A86-E6F4-3B90-B225-F8D693B0C1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C85B896-65FB-971E-779F-7FE4D9C0D8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9689259"/>
      </p:ext>
    </p:extLst>
  </p:cSld>
  <p:clrMapOvr>
    <a:masterClrMapping/>
  </p:clrMapOvr>
</p:notes>
</file>

<file path=ppt/notesSlides/notesSlide3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511FC913-1C52-7A87-A2BE-6F6321CC1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771C2E8-977E-4D7F-CEAF-CD83B90B85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1D97C76-79C7-528B-6C95-AE99FC279F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6820804"/>
      </p:ext>
    </p:extLst>
  </p:cSld>
  <p:clrMapOvr>
    <a:masterClrMapping/>
  </p:clrMapOvr>
</p:notes>
</file>

<file path=ppt/notesSlides/notesSlide3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E1794D8-01D6-1CF5-9564-895B3340B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5AD6A9D-F552-0FE9-6E07-E58E66FD9B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907FB37-E3EE-35BA-2C8D-DB87074933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2693091"/>
      </p:ext>
    </p:extLst>
  </p:cSld>
  <p:clrMapOvr>
    <a:masterClrMapping/>
  </p:clrMapOvr>
</p:notes>
</file>

<file path=ppt/notesSlides/notesSlide3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AA498C0-3B0D-6FA3-8DA9-37E37DC99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E0977A2-C861-B793-8C99-40B7715F8E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7994430-066B-D627-E20F-6C08823E17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2610426"/>
      </p:ext>
    </p:extLst>
  </p:cSld>
  <p:clrMapOvr>
    <a:masterClrMapping/>
  </p:clrMapOvr>
</p:notes>
</file>

<file path=ppt/notesSlides/notesSlide3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7C64183-C0FD-D198-0A63-0F80C5E45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8C859FA-0085-C55A-690E-0478D1BD40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CF4D84C-6A88-D446-3C3C-138926AD30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2175317"/>
      </p:ext>
    </p:extLst>
  </p:cSld>
  <p:clrMapOvr>
    <a:masterClrMapping/>
  </p:clrMapOvr>
</p:notes>
</file>

<file path=ppt/notesSlides/notesSlide3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EC0FF65-AB0D-61F5-0296-BF8B0DF83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473BA60-95BD-CEF7-3FBA-44D37510A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37D18A9-B143-877A-F00C-0ABF11A8E5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8033637"/>
      </p:ext>
    </p:extLst>
  </p:cSld>
  <p:clrMapOvr>
    <a:masterClrMapping/>
  </p:clrMapOvr>
</p:notes>
</file>

<file path=ppt/notesSlides/notesSlide3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B91CBFB-C3B1-6C47-5C99-EED8C79F8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4B86802-EE34-AF81-907D-6C9571A905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21ABAB9-21FD-E2C4-714B-17916D34E6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3012638"/>
      </p:ext>
    </p:extLst>
  </p:cSld>
  <p:clrMapOvr>
    <a:masterClrMapping/>
  </p:clrMapOvr>
</p:notes>
</file>

<file path=ppt/notesSlides/notesSlide3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A324E05-D9C7-BCA2-3E7F-534666DF1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EB2A8BD-991C-504B-4209-6C24B5D995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7279CDB-2CFA-0E59-EC85-1EEDFEB90D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3352991"/>
      </p:ext>
    </p:extLst>
  </p:cSld>
  <p:clrMapOvr>
    <a:masterClrMapping/>
  </p:clrMapOvr>
</p:notes>
</file>

<file path=ppt/notesSlides/notesSlide3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A1D1CB0-414B-426E-15E1-AE217F40B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17BFD9E-B26B-2D8C-F8F6-758091D507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91D9081-549D-6A35-DC6B-082BEB422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8282010"/>
      </p:ext>
    </p:extLst>
  </p:cSld>
  <p:clrMapOvr>
    <a:masterClrMapping/>
  </p:clrMapOvr>
</p:notes>
</file>

<file path=ppt/notesSlides/notesSlide3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D7081F1-3430-6244-38CD-8FC1D5070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E454972-05C9-6A38-8A6C-5A9E62AD99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28DCD78-9A9A-09B1-A4B4-4AA1E80001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902250"/>
      </p:ext>
    </p:extLst>
  </p:cSld>
  <p:clrMapOvr>
    <a:masterClrMapping/>
  </p:clrMapOvr>
</p:notes>
</file>

<file path=ppt/notesSlides/notesSlide3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7B7E1F8-96CF-3C49-5C1F-5DDDF7536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0778256-FBEB-482B-DDD1-515A48D503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A617EB7-729A-0DAE-2FA9-515E8A0CFC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09346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64BBC6E-5A91-3925-FC46-C380D4039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ED11046-DB81-B918-CC66-40A60518AA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3D37E56-A746-0C67-D72B-AD91914E49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1196249"/>
      </p:ext>
    </p:extLst>
  </p:cSld>
  <p:clrMapOvr>
    <a:masterClrMapping/>
  </p:clrMapOvr>
</p:notes>
</file>

<file path=ppt/notesSlides/notesSlide3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B2CCB37-55AF-B2A0-75A4-4299DC355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FCFE101-74C0-912E-946A-B753598322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91DAD72-0CAF-9DB6-0C73-C74C7E226F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29056"/>
      </p:ext>
    </p:extLst>
  </p:cSld>
  <p:clrMapOvr>
    <a:masterClrMapping/>
  </p:clrMapOvr>
</p:notes>
</file>

<file path=ppt/notesSlides/notesSlide3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5EBFC59C-5BCF-304F-1F30-2328E6A38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6FE58814-89FA-423E-B058-BBE3602FBC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98D6986-2A00-CB75-EDBC-037DC277DD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5055972"/>
      </p:ext>
    </p:extLst>
  </p:cSld>
  <p:clrMapOvr>
    <a:masterClrMapping/>
  </p:clrMapOvr>
</p:notes>
</file>

<file path=ppt/notesSlides/notesSlide3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8DEB58D-DC26-FC23-6938-E84F9B958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3454E54-43D8-8E27-735B-491D277A32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3CF5CB7-4E89-7886-E392-1A1EF0B68B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119809"/>
      </p:ext>
    </p:extLst>
  </p:cSld>
  <p:clrMapOvr>
    <a:masterClrMapping/>
  </p:clrMapOvr>
</p:notes>
</file>

<file path=ppt/notesSlides/notesSlide3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483A934-293A-6607-2AE3-A2A24BC58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FFE0AE-7B3E-5F2E-2786-C96D19C491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166C340-EF71-BF62-D4F9-B31A0F43F9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8608135"/>
      </p:ext>
    </p:extLst>
  </p:cSld>
  <p:clrMapOvr>
    <a:masterClrMapping/>
  </p:clrMapOvr>
</p:notes>
</file>

<file path=ppt/notesSlides/notesSlide3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6940D13-4C12-B508-BB63-B5E7935F0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F77B096-375E-E483-89BA-B55C258B75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D981856-DAFE-A5DB-9F9B-36E0466015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0819157"/>
      </p:ext>
    </p:extLst>
  </p:cSld>
  <p:clrMapOvr>
    <a:masterClrMapping/>
  </p:clrMapOvr>
</p:notes>
</file>

<file path=ppt/notesSlides/notesSlide3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3C02087-88D5-53A7-08D6-AA9100F4F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5A48741-BF01-47F0-048A-7E291E3090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A820990-3FC5-5A21-DC93-DDD1A37B13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2943668"/>
      </p:ext>
    </p:extLst>
  </p:cSld>
  <p:clrMapOvr>
    <a:masterClrMapping/>
  </p:clrMapOvr>
</p:notes>
</file>

<file path=ppt/notesSlides/notesSlide3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021AAAB3-E34C-58B1-9C58-5E61093C6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9332D03A-C1D5-EE2E-9787-4FCCD14D29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229A24F1-8BD5-2C8F-CA50-144BB84342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6142968"/>
      </p:ext>
    </p:extLst>
  </p:cSld>
  <p:clrMapOvr>
    <a:masterClrMapping/>
  </p:clrMapOvr>
</p:notes>
</file>

<file path=ppt/notesSlides/notesSlide3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C0D76663-7F13-F12E-6E5E-9AA5E3A38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F2EA230-D9EB-D9FB-39E4-4238F281CB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42F2613-7E39-34FD-A0D9-44653C9C65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1660565"/>
      </p:ext>
    </p:extLst>
  </p:cSld>
  <p:clrMapOvr>
    <a:masterClrMapping/>
  </p:clrMapOvr>
</p:notes>
</file>

<file path=ppt/notesSlides/notesSlide3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D3D7EA6-238C-DF3F-7A49-079BA36AA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0A96582-2191-8EBB-E478-D90B7FDFE2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960AE09-A5AA-BC13-13D3-198548681B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6846217"/>
      </p:ext>
    </p:extLst>
  </p:cSld>
  <p:clrMapOvr>
    <a:masterClrMapping/>
  </p:clrMapOvr>
</p:notes>
</file>

<file path=ppt/notesSlides/notesSlide3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B9C02EA-979F-535D-40DD-EE510AD26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1B77126-111E-3634-172C-BDA92C161B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E0C94E4-D659-C6D4-6A6A-C1A06D4D241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69458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BCD1158-2E4F-7E89-97BB-F634C85D8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3F0CC4F-0F0C-8CCA-2E8E-1CD94E3376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EE4659B-0B66-94A1-79B8-6D7727FEBA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655468"/>
      </p:ext>
    </p:extLst>
  </p:cSld>
  <p:clrMapOvr>
    <a:masterClrMapping/>
  </p:clrMapOvr>
</p:notes>
</file>

<file path=ppt/notesSlides/notesSlide3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0366B7E-E17F-8AE5-404D-E1C852EDE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9FBD2B6-F08C-A991-2A04-C10D899FF4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3060B3-C47A-A3FB-D357-D844BACA53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0188815"/>
      </p:ext>
    </p:extLst>
  </p:cSld>
  <p:clrMapOvr>
    <a:masterClrMapping/>
  </p:clrMapOvr>
</p:notes>
</file>

<file path=ppt/notesSlides/notesSlide3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FAECF0D-8CB7-6C39-9261-E6E592462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F61F8C3-476F-8250-240D-58F54BCA91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93F55AF-E04E-D651-87F3-D7080BDB06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6044689"/>
      </p:ext>
    </p:extLst>
  </p:cSld>
  <p:clrMapOvr>
    <a:masterClrMapping/>
  </p:clrMapOvr>
</p:notes>
</file>

<file path=ppt/notesSlides/notesSlide3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7D1B210-D1BB-B42A-7526-998D7C05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B6A6CB25-0546-783D-C222-A5780DD15F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C74BAEE-6EAD-6928-8A19-C98BADBEAD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3940181"/>
      </p:ext>
    </p:extLst>
  </p:cSld>
  <p:clrMapOvr>
    <a:masterClrMapping/>
  </p:clrMapOvr>
</p:notes>
</file>

<file path=ppt/notesSlides/notesSlide3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65E500-B506-F8F3-678D-906F12BE4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F50E1E5-24B8-B45D-E28A-0B0A4E0F76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9DB6948-D3CD-28CA-AA0A-127DF460A2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1367202"/>
      </p:ext>
    </p:extLst>
  </p:cSld>
  <p:clrMapOvr>
    <a:masterClrMapping/>
  </p:clrMapOvr>
</p:notes>
</file>

<file path=ppt/notesSlides/notesSlide3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A465BAE-49CF-739C-F3E7-6A8E374CC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854F59A-67E0-BA25-3022-0BB96783E1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F1761C7-5963-26A3-84AF-53F4F30413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9729390"/>
      </p:ext>
    </p:extLst>
  </p:cSld>
  <p:clrMapOvr>
    <a:masterClrMapping/>
  </p:clrMapOvr>
</p:notes>
</file>

<file path=ppt/notesSlides/notesSlide3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DEF54B5-1BDA-0F0A-C2EB-77971FAD3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E43C0A6-2676-0928-F140-2BF74929A1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05F79B9-0781-A28F-42C1-CB4EC5503F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0654620"/>
      </p:ext>
    </p:extLst>
  </p:cSld>
  <p:clrMapOvr>
    <a:masterClrMapping/>
  </p:clrMapOvr>
</p:notes>
</file>

<file path=ppt/notesSlides/notesSlide3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0DCC313-15A3-7039-CA4B-A961E1B8C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0ACD3B0-A9AC-7BD2-7E96-784F5F2684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530B57F-87A2-05EE-A426-E4059F0074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4533443"/>
      </p:ext>
    </p:extLst>
  </p:cSld>
  <p:clrMapOvr>
    <a:masterClrMapping/>
  </p:clrMapOvr>
</p:notes>
</file>

<file path=ppt/notesSlides/notesSlide3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1666C88E-ED4B-CDA3-4577-00E5F6F6F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7A65DDC-C956-5B8F-DB44-8FF3CF0FE8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45DB4CD-A3BC-9CF6-097D-2BB2EBCFB89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4380507"/>
      </p:ext>
    </p:extLst>
  </p:cSld>
  <p:clrMapOvr>
    <a:masterClrMapping/>
  </p:clrMapOvr>
</p:notes>
</file>

<file path=ppt/notesSlides/notesSlide3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320818D-5C03-DF95-62C8-D1C950708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B0159D5-6D75-DFFF-F9C5-9F9FB8F5B3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0D36FD9-F2B8-4AF9-E8B3-5D3976F768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1540335"/>
      </p:ext>
    </p:extLst>
  </p:cSld>
  <p:clrMapOvr>
    <a:masterClrMapping/>
  </p:clrMapOvr>
</p:notes>
</file>

<file path=ppt/notesSlides/notesSlide3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49FFE70-B9A1-5A50-A0B5-5CB9AF489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B144772-1611-1DDA-DC3D-9567B16713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B7CB176-5854-38B9-6E00-8C842B78D0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03453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5E36AA9-4872-09CF-4223-D03F0938D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40CB636-B1CD-4C27-4EAC-E4BD9A8B5D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331C1C-3016-06C7-87DA-80B5FD5D69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0655537"/>
      </p:ext>
    </p:extLst>
  </p:cSld>
  <p:clrMapOvr>
    <a:masterClrMapping/>
  </p:clrMapOvr>
</p:notes>
</file>

<file path=ppt/notesSlides/notesSlide3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4841C32-7FC2-36F3-A091-8127E0814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BB15BB6-A422-87E7-D86F-FBC89803B0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D641DEA-8BC1-DDCE-EAC9-CF1CDF488E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6525560"/>
      </p:ext>
    </p:extLst>
  </p:cSld>
  <p:clrMapOvr>
    <a:masterClrMapping/>
  </p:clrMapOvr>
</p:notes>
</file>

<file path=ppt/notesSlides/notesSlide3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7540736-22B8-805F-59CB-979D1E575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F75A9FC-14BF-5540-7FD1-CE86912EDC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B1952C5-B393-695F-31C1-1DDCA70F52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968112"/>
      </p:ext>
    </p:extLst>
  </p:cSld>
  <p:clrMapOvr>
    <a:masterClrMapping/>
  </p:clrMapOvr>
</p:notes>
</file>

<file path=ppt/notesSlides/notesSlide3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1AD70DB-45AE-8249-F887-2E0B8F78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2F325D28-0BA6-88D9-F9A0-F109D738FD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6B0D779-FABF-CC2D-30D6-4CA24D5B33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4169205"/>
      </p:ext>
    </p:extLst>
  </p:cSld>
  <p:clrMapOvr>
    <a:masterClrMapping/>
  </p:clrMapOvr>
</p:notes>
</file>

<file path=ppt/notesSlides/notesSlide3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FEE8489-E889-B125-81AD-8C603C2E2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2A82C26-D742-64D0-D0C9-BDA62A9FE1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1D16D4F-8372-EC97-6E35-6427831D11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722934"/>
      </p:ext>
    </p:extLst>
  </p:cSld>
  <p:clrMapOvr>
    <a:masterClrMapping/>
  </p:clrMapOvr>
</p:notes>
</file>

<file path=ppt/notesSlides/notesSlide3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6D4701A-A692-E3AE-7A4C-C59C65D72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4FCAFF8-25DB-A319-0CDA-02F7083BF9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C16E536-FC47-05EE-470C-4974BE6DBD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1287154"/>
      </p:ext>
    </p:extLst>
  </p:cSld>
  <p:clrMapOvr>
    <a:masterClrMapping/>
  </p:clrMapOvr>
</p:notes>
</file>

<file path=ppt/notesSlides/notesSlide3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71744D8-9AC4-82AF-4AE6-0CB9E08D1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112C372-EAAD-5DF0-95A8-3422A2651A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2DF5380-FD27-5ADD-3406-3342D14705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3798447"/>
      </p:ext>
    </p:extLst>
  </p:cSld>
  <p:clrMapOvr>
    <a:masterClrMapping/>
  </p:clrMapOvr>
</p:notes>
</file>

<file path=ppt/notesSlides/notesSlide3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1E18509-6F47-0A34-D2EA-D1AF72443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116F7C8-212E-3D57-EE4D-5835441766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F8FAD3C-E3E4-8C92-A14E-F3A66864F4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1723215"/>
      </p:ext>
    </p:extLst>
  </p:cSld>
  <p:clrMapOvr>
    <a:masterClrMapping/>
  </p:clrMapOvr>
</p:notes>
</file>

<file path=ppt/notesSlides/notesSlide3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9E3794F-D86D-5320-1110-87A489BED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5065C7D-8D23-BF7D-164C-C2899D438F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DEFCBCC1-4AEC-0289-9037-216C394177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4636837"/>
      </p:ext>
    </p:extLst>
  </p:cSld>
  <p:clrMapOvr>
    <a:masterClrMapping/>
  </p:clrMapOvr>
</p:notes>
</file>

<file path=ppt/notesSlides/notesSlide3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94B3568-DA40-EA0B-705A-C12916736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EC8912F-0464-4734-4DF5-B7FD7A748F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68B7EAF-970C-69E9-F9E7-530F077312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9279980"/>
      </p:ext>
    </p:extLst>
  </p:cSld>
  <p:clrMapOvr>
    <a:masterClrMapping/>
  </p:clrMapOvr>
</p:notes>
</file>

<file path=ppt/notesSlides/notesSlide3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9D0EA6C-9293-AE3C-DBE3-EAD4E3FBD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F3503FD-E944-71EB-EC3D-14BCE28753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1FC4488-A3CC-66D4-DF18-58604C88A1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62326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CB921B6-4FD9-1D4B-D54B-8E1F0E05E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D0AEE45-595C-F8EC-5091-DE55FD0217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F511150-5D23-4927-87B1-C91498CF18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5844114"/>
      </p:ext>
    </p:extLst>
  </p:cSld>
  <p:clrMapOvr>
    <a:masterClrMapping/>
  </p:clrMapOvr>
</p:notes>
</file>

<file path=ppt/notesSlides/notesSlide3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678C19F-D0FC-CE30-DA5D-F0CE0C795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76B948E-67E8-1537-60F4-9FA2EEAD30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26753EF-62C4-5D46-AFFC-549FD34DEB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8798208"/>
      </p:ext>
    </p:extLst>
  </p:cSld>
  <p:clrMapOvr>
    <a:masterClrMapping/>
  </p:clrMapOvr>
</p:notes>
</file>

<file path=ppt/notesSlides/notesSlide3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8112CD4-96E7-779C-9E3C-549350A54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B9AD1FB-8D7F-65E6-7532-1DD18554FA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7414367-5086-F194-EB16-76CA2D2C11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0920642"/>
      </p:ext>
    </p:extLst>
  </p:cSld>
  <p:clrMapOvr>
    <a:masterClrMapping/>
  </p:clrMapOvr>
</p:notes>
</file>

<file path=ppt/notesSlides/notesSlide3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DA2A905-6688-76C7-CA53-0499C9CB5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C7B7BA36-8552-E603-1562-AEB5C25012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7489B3D-2B97-72C6-1468-6636010BEB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8581407"/>
      </p:ext>
    </p:extLst>
  </p:cSld>
  <p:clrMapOvr>
    <a:masterClrMapping/>
  </p:clrMapOvr>
</p:notes>
</file>

<file path=ppt/notesSlides/notesSlide3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578F541-4D15-C3FB-551A-9B7739D47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18514BD-E029-9A65-7B16-D42A29210F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F989624-D1E9-43D9-996D-85ED085A3A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146975"/>
      </p:ext>
    </p:extLst>
  </p:cSld>
  <p:clrMapOvr>
    <a:masterClrMapping/>
  </p:clrMapOvr>
</p:notes>
</file>

<file path=ppt/notesSlides/notesSlide3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8F2D809-73C1-6AAD-D2C6-10DDE97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CB26834-AE60-2586-BC99-9A0B36059E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7B43D95-10DD-0021-FF68-64CB7F7EDB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4960958"/>
      </p:ext>
    </p:extLst>
  </p:cSld>
  <p:clrMapOvr>
    <a:masterClrMapping/>
  </p:clrMapOvr>
</p:notes>
</file>

<file path=ppt/notesSlides/notesSlide3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C33AD9B-35CB-E899-69E9-839A0E4D3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6C0122-9A53-74AA-343F-50809E0615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CD546E2-657D-9F54-F3AB-57B269606D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8735467"/>
      </p:ext>
    </p:extLst>
  </p:cSld>
  <p:clrMapOvr>
    <a:masterClrMapping/>
  </p:clrMapOvr>
</p:notes>
</file>

<file path=ppt/notesSlides/notesSlide3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3308DE5-535B-B845-1898-52B239ADC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4E76077-4899-9E65-A092-1FC23B3646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D13DAF4-DA04-E157-4751-7A89F3CC26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9919629"/>
      </p:ext>
    </p:extLst>
  </p:cSld>
  <p:clrMapOvr>
    <a:masterClrMapping/>
  </p:clrMapOvr>
</p:notes>
</file>

<file path=ppt/notesSlides/notesSlide3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969CBB9-EAB8-A25E-FFA1-1AB96DDF7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2E68727-9EDD-DE29-274E-3658CACDC0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4B5DC91-37D2-8272-04D1-91557498C2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9112712"/>
      </p:ext>
    </p:extLst>
  </p:cSld>
  <p:clrMapOvr>
    <a:masterClrMapping/>
  </p:clrMapOvr>
</p:notes>
</file>

<file path=ppt/notesSlides/notesSlide3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FEADF85-2156-0633-1744-036804ECF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F60FDBE-9996-4FFB-C4CB-A0892D87F3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81F0CFC-F0A5-EF94-4E34-FC36DC74FB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1306643"/>
      </p:ext>
    </p:extLst>
  </p:cSld>
  <p:clrMapOvr>
    <a:masterClrMapping/>
  </p:clrMapOvr>
</p:notes>
</file>

<file path=ppt/notesSlides/notesSlide3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E6313C5-0704-11EC-42CE-747E281D5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703AA5C-5213-252E-AE91-C735573D4FF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8C76892-109E-9C74-3745-05A8EB62C7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07242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B889DF1-D39F-9ABB-3AC0-C6E8682F3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6E56BED-FE08-0BDF-828D-D853C17635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82FDC98-0F6B-BB44-1194-6A1930F916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560244"/>
      </p:ext>
    </p:extLst>
  </p:cSld>
  <p:clrMapOvr>
    <a:masterClrMapping/>
  </p:clrMapOvr>
</p:notes>
</file>

<file path=ppt/notesSlides/notesSlide3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50111B-8C73-E197-D1B3-7F20F027E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CF4D1BB-0385-8507-A675-005B25E24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4DC2CEF-D475-72D3-51F6-3918B78222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9502222"/>
      </p:ext>
    </p:extLst>
  </p:cSld>
  <p:clrMapOvr>
    <a:masterClrMapping/>
  </p:clrMapOvr>
</p:notes>
</file>

<file path=ppt/notesSlides/notesSlide3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05D9C85-00D3-8A89-6A5D-519622C6F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F5A63E2-9933-A2D3-C258-AEE3CE7E53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D8C3E2A-F027-C4D9-3A5B-6FB5500A4D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7485639"/>
      </p:ext>
    </p:extLst>
  </p:cSld>
  <p:clrMapOvr>
    <a:masterClrMapping/>
  </p:clrMapOvr>
</p:notes>
</file>

<file path=ppt/notesSlides/notesSlide3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0926314E-2104-50D4-C861-D2EBC77F4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3345FA1A-9FFE-F292-DC4C-6B31CB3D8E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44A7B558-4D76-ED6B-0B05-3120AB96C1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5612562"/>
      </p:ext>
    </p:extLst>
  </p:cSld>
  <p:clrMapOvr>
    <a:masterClrMapping/>
  </p:clrMapOvr>
</p:notes>
</file>

<file path=ppt/notesSlides/notesSlide3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9E06841-4FB0-764A-F29A-C0865C093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4B80F64-3EDE-4783-5B81-9026C08BCF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3AA2DFD-3408-7E4B-EE5F-0588437B33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7635949"/>
      </p:ext>
    </p:extLst>
  </p:cSld>
  <p:clrMapOvr>
    <a:masterClrMapping/>
  </p:clrMapOvr>
</p:notes>
</file>

<file path=ppt/notesSlides/notesSlide3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E3387FA-70B2-1F70-26E0-85C02020E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F295300-7AEC-5FE2-D8AF-8EA8846C78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54C92E0-2986-4099-E9BC-DFF338611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5988706"/>
      </p:ext>
    </p:extLst>
  </p:cSld>
  <p:clrMapOvr>
    <a:masterClrMapping/>
  </p:clrMapOvr>
</p:notes>
</file>

<file path=ppt/notesSlides/notesSlide3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22FECE2-8A6C-C1C8-AB20-7F60914BE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379F8D4-BAD4-571F-974F-2787B719F2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0A45511-50E3-B2B3-B6C3-A3905299A1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2468831"/>
      </p:ext>
    </p:extLst>
  </p:cSld>
  <p:clrMapOvr>
    <a:masterClrMapping/>
  </p:clrMapOvr>
</p:notes>
</file>

<file path=ppt/notesSlides/notesSlide3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5123B0F-C385-E86F-016A-EBC5926E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0761B95-2CBB-0C28-EFB9-9C43A4EDE5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40C4928-286B-4A83-BAA2-81014BF8B1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4222920"/>
      </p:ext>
    </p:extLst>
  </p:cSld>
  <p:clrMapOvr>
    <a:masterClrMapping/>
  </p:clrMapOvr>
</p:notes>
</file>

<file path=ppt/notesSlides/notesSlide3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390F6AC-CD6C-1961-D089-432E926FD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ECD4FC7-2156-18B0-3D3C-788874ADD7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CC77756-FF7C-4B84-D4F2-CBEA14951C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0021371"/>
      </p:ext>
    </p:extLst>
  </p:cSld>
  <p:clrMapOvr>
    <a:masterClrMapping/>
  </p:clrMapOvr>
</p:notes>
</file>

<file path=ppt/notesSlides/notesSlide3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8DED7B1-5359-5701-73BB-8EC8E8BE9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722C4EE-DFA3-42DC-3304-21848407B4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A5D1CD0-E37C-EDCD-12E5-AFB96494AA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8820892"/>
      </p:ext>
    </p:extLst>
  </p:cSld>
  <p:clrMapOvr>
    <a:masterClrMapping/>
  </p:clrMapOvr>
</p:notes>
</file>

<file path=ppt/notesSlides/notesSlide3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9A45002B-6A56-98EE-D29F-B0B69233D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8ED07A21-9437-80D8-C202-C9508884B2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E961C49-D33A-BD96-BB5B-B8BF7D30D9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2663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940FFC6-710D-D4A7-D79A-81C20596C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D265671-EF2F-AD94-4FF6-29200C8D03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4B2C1AD-FBB8-DAC7-E00F-7ECA5A0C25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8971968"/>
      </p:ext>
    </p:extLst>
  </p:cSld>
  <p:clrMapOvr>
    <a:masterClrMapping/>
  </p:clrMapOvr>
</p:notes>
</file>

<file path=ppt/notesSlides/notesSlide4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B2D76A8-EFF1-5340-5DC3-D5338A6B8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3F260B8-F6F4-4B8A-3264-8E280E9D08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AAC804A-6056-84DE-16E8-A89E72C44A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4108923"/>
      </p:ext>
    </p:extLst>
  </p:cSld>
  <p:clrMapOvr>
    <a:masterClrMapping/>
  </p:clrMapOvr>
</p:notes>
</file>

<file path=ppt/notesSlides/notesSlide4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CB3640A-8937-341A-1D3A-0F79D841A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B591189-0B88-2D5C-DFBD-7E89569A2F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4F81391-77EA-5E1E-4D85-93B04B1DFB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8849295"/>
      </p:ext>
    </p:extLst>
  </p:cSld>
  <p:clrMapOvr>
    <a:masterClrMapping/>
  </p:clrMapOvr>
</p:notes>
</file>

<file path=ppt/notesSlides/notesSlide4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D12DA19-7204-CEDC-BD2B-5455A5385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FEAB3A1-EE8D-84FD-437F-486626B08F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F70347A-D1F0-C7FF-45DC-2555C47E45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5176470"/>
      </p:ext>
    </p:extLst>
  </p:cSld>
  <p:clrMapOvr>
    <a:masterClrMapping/>
  </p:clrMapOvr>
</p:notes>
</file>

<file path=ppt/notesSlides/notesSlide4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3275F5-C94F-41C2-4EB4-21008866B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EF5D70B-E295-07A2-67CB-ED0D6654E3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5AF1FC5-E15D-8D9B-59EA-1EC4E6F6DC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457721"/>
      </p:ext>
    </p:extLst>
  </p:cSld>
  <p:clrMapOvr>
    <a:masterClrMapping/>
  </p:clrMapOvr>
</p:notes>
</file>

<file path=ppt/notesSlides/notesSlide4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00BD4CC-324A-5BD5-32FE-463502BBE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4B409895-2950-DAAB-97F6-19882A0655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1F91AD5-0182-BEBD-99BE-B0621B9B94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8124699"/>
      </p:ext>
    </p:extLst>
  </p:cSld>
  <p:clrMapOvr>
    <a:masterClrMapping/>
  </p:clrMapOvr>
</p:notes>
</file>

<file path=ppt/notesSlides/notesSlide4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F4AF775-2972-0AAD-C5DF-F75BDF232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6C418CE-DD73-3A43-E738-2D275CAD92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2B3FCF8-B363-F706-54F8-FEF4F7EB25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2480421"/>
      </p:ext>
    </p:extLst>
  </p:cSld>
  <p:clrMapOvr>
    <a:masterClrMapping/>
  </p:clrMapOvr>
</p:notes>
</file>

<file path=ppt/notesSlides/notesSlide4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FB56A13-4677-739A-CE7D-637F67358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4A79AC6-2144-ED77-A781-7BBEDA2EDC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50A4ABB-57C4-89A2-9165-93307E3BB0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4210142"/>
      </p:ext>
    </p:extLst>
  </p:cSld>
  <p:clrMapOvr>
    <a:masterClrMapping/>
  </p:clrMapOvr>
</p:notes>
</file>

<file path=ppt/notesSlides/notesSlide4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A7E95DD-23CD-E538-C30C-0AF5A64CC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5E5D200-D118-2933-A6FA-367B08CA30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5838F17-CA66-ABB9-D61A-47C73EB142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3556968"/>
      </p:ext>
    </p:extLst>
  </p:cSld>
  <p:clrMapOvr>
    <a:masterClrMapping/>
  </p:clrMapOvr>
</p:notes>
</file>

<file path=ppt/notesSlides/notesSlide4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8CFA202-BC4E-156A-D1AD-80881E9CE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67AAA8F-8F43-383F-F3BA-83F0D4054D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CE24764-255D-5B22-B767-EE489D8D37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4404235"/>
      </p:ext>
    </p:extLst>
  </p:cSld>
  <p:clrMapOvr>
    <a:masterClrMapping/>
  </p:clrMapOvr>
</p:notes>
</file>

<file path=ppt/notesSlides/notesSlide4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D7DD102-2FFE-CD31-26DA-4B432982B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7EAFB0A-1759-762D-DEEA-D212A298FF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A60EA48-E1F4-F861-8D59-9A728A9860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799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B3CD4D4F-F13E-64B9-C3E5-6CEC1960B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7CF99800-3081-83E8-83D4-2AEF258A53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AB53057C-0550-43F1-43F2-231C073314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9771532"/>
      </p:ext>
    </p:extLst>
  </p:cSld>
  <p:clrMapOvr>
    <a:masterClrMapping/>
  </p:clrMapOvr>
</p:notes>
</file>

<file path=ppt/notesSlides/notesSlide4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B42B290-3BCD-8B0E-F3FA-FDB27CA02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EA83A51-FC50-C33B-1B50-5E22B9980F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DE57157-5B10-C517-E52A-4DB172DA0C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5939676"/>
      </p:ext>
    </p:extLst>
  </p:cSld>
  <p:clrMapOvr>
    <a:masterClrMapping/>
  </p:clrMapOvr>
</p:notes>
</file>

<file path=ppt/notesSlides/notesSlide4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31BAF58-EFA4-71C0-6B2B-099BC2D8B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E7A58C3F-BB35-AF8F-12A9-0279369551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97777F4-5061-B803-7550-128B625A41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816576"/>
      </p:ext>
    </p:extLst>
  </p:cSld>
  <p:clrMapOvr>
    <a:masterClrMapping/>
  </p:clrMapOvr>
</p:notes>
</file>

<file path=ppt/notesSlides/notesSlide4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D543E1F-A64B-45A9-290F-D89505BE1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6D1AD48-76F2-822A-8AC5-95C4DD1BB9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5DF5A54-A5E9-FE50-A76F-1794681A1D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2451324"/>
      </p:ext>
    </p:extLst>
  </p:cSld>
  <p:clrMapOvr>
    <a:masterClrMapping/>
  </p:clrMapOvr>
</p:notes>
</file>

<file path=ppt/notesSlides/notesSlide4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BF4B349-7CC6-E9C1-02A8-E8A48E776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A4DF5FC-1545-0CDB-4EBC-87C69F494B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BAD0E08-C59D-66CF-B8F3-B3C40812EA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8956242"/>
      </p:ext>
    </p:extLst>
  </p:cSld>
  <p:clrMapOvr>
    <a:masterClrMapping/>
  </p:clrMapOvr>
</p:notes>
</file>

<file path=ppt/notesSlides/notesSlide4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4F0C7E4-96D1-291A-3E82-51E8045C7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547D64-C3A5-655C-ECBB-D06314D827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D0D4F7A-7634-4B06-3924-C9C07F78AD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9134196"/>
      </p:ext>
    </p:extLst>
  </p:cSld>
  <p:clrMapOvr>
    <a:masterClrMapping/>
  </p:clrMapOvr>
</p:notes>
</file>

<file path=ppt/notesSlides/notesSlide4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FB2501F-636B-5E93-E84A-DBE73D4A2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5B332ED-A431-1968-257D-BEF32DC94C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830B000-EFC7-BE86-FF75-E62F3CFA44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9835479"/>
      </p:ext>
    </p:extLst>
  </p:cSld>
  <p:clrMapOvr>
    <a:masterClrMapping/>
  </p:clrMapOvr>
</p:notes>
</file>

<file path=ppt/notesSlides/notesSlide4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F9BC9FCD-C8EC-687B-0E51-A03C6C349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D94A2F8F-3BF3-FFA6-1937-DA51960381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C6C5174-5F14-033D-48EC-3D70AD8E5F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5712364"/>
      </p:ext>
    </p:extLst>
  </p:cSld>
  <p:clrMapOvr>
    <a:masterClrMapping/>
  </p:clrMapOvr>
</p:notes>
</file>

<file path=ppt/notesSlides/notesSlide4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4ADA3DF-3480-A6A1-2B35-FEF313BF0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460010A-C6CD-20A7-3FB0-2DCC80E18E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0B9761A-9B3F-A79A-EF81-F064BDA59D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9873600"/>
      </p:ext>
    </p:extLst>
  </p:cSld>
  <p:clrMapOvr>
    <a:masterClrMapping/>
  </p:clrMapOvr>
</p:notes>
</file>

<file path=ppt/notesSlides/notesSlide4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3364F61-DCA9-8432-C4EA-3B8E67292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37990E1-D95E-C4E4-B5C8-82185F178C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0B4C480-E9C3-D2BD-25DB-645B95881F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4606610"/>
      </p:ext>
    </p:extLst>
  </p:cSld>
  <p:clrMapOvr>
    <a:masterClrMapping/>
  </p:clrMapOvr>
</p:notes>
</file>

<file path=ppt/notesSlides/notesSlide4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4356D1D-2EE0-D565-5C95-942D1C048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345237F-64C6-5BB0-46FA-AD271EA577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2B0CA19-86E7-18D2-06E2-1C4EAD448E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87134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42DE0C9-0968-E0D0-5AB9-C0FA42556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818338BB-78ED-EA63-93CA-1A8DC585C7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68568CD-E65B-1ED8-AC76-791A922B69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2756036"/>
      </p:ext>
    </p:extLst>
  </p:cSld>
  <p:clrMapOvr>
    <a:masterClrMapping/>
  </p:clrMapOvr>
</p:notes>
</file>

<file path=ppt/notesSlides/notesSlide4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F688670-B0F5-E1C7-D219-4A238758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A2C61F4-626B-8441-B1C0-30A1CF455B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75DEE09-6593-AFDE-20BD-310DC489D6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8552835"/>
      </p:ext>
    </p:extLst>
  </p:cSld>
  <p:clrMapOvr>
    <a:masterClrMapping/>
  </p:clrMapOvr>
</p:notes>
</file>

<file path=ppt/notesSlides/notesSlide4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6B5DB03E-DAB0-3118-5A74-6ECF8CC5A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36A2AA5-F6D2-AA85-9778-B906364393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FD62696-E708-1E10-125C-4990797460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3743157"/>
      </p:ext>
    </p:extLst>
  </p:cSld>
  <p:clrMapOvr>
    <a:masterClrMapping/>
  </p:clrMapOvr>
</p:notes>
</file>

<file path=ppt/notesSlides/notesSlide4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97D69AC-5A32-45AB-EB44-E5486D499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434BC1A-C669-40E8-ECAE-C6E506A44C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33C29E6-9059-3FD0-416A-C0C82815DC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1097195"/>
      </p:ext>
    </p:extLst>
  </p:cSld>
  <p:clrMapOvr>
    <a:masterClrMapping/>
  </p:clrMapOvr>
</p:notes>
</file>

<file path=ppt/notesSlides/notesSlide4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E9C0D64-08E6-2DCE-81F8-5AD23306D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3096BF4-B684-128B-7756-2758814D07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ACB1F92-51CF-AC66-DD47-C296299AE0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262808"/>
      </p:ext>
    </p:extLst>
  </p:cSld>
  <p:clrMapOvr>
    <a:masterClrMapping/>
  </p:clrMapOvr>
</p:notes>
</file>

<file path=ppt/notesSlides/notesSlide4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099F6E1-BCA4-D359-BB0D-08E1E31C9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D174B6A-4AEF-814D-1DFB-0AEF975F00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4108B4D-3CC5-6BCF-60BE-B9B276B735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2884395"/>
      </p:ext>
    </p:extLst>
  </p:cSld>
  <p:clrMapOvr>
    <a:masterClrMapping/>
  </p:clrMapOvr>
</p:notes>
</file>

<file path=ppt/notesSlides/notesSlide4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55BE919-CD2C-055A-19CD-BB7CEDBB2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CC6F7F1-151A-4E68-6DE8-B1C17930D1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AE9E05B-249C-D844-6F49-D95B735F71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1260881"/>
      </p:ext>
    </p:extLst>
  </p:cSld>
  <p:clrMapOvr>
    <a:masterClrMapping/>
  </p:clrMapOvr>
</p:notes>
</file>

<file path=ppt/notesSlides/notesSlide4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E94E9CF-31D9-8669-0AE7-22CE347BE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E203BB6-9EA4-D5A0-F7E8-8AAD05EA63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4D5E5CD-18F8-4F06-9689-F6AD14944B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2093852"/>
      </p:ext>
    </p:extLst>
  </p:cSld>
  <p:clrMapOvr>
    <a:masterClrMapping/>
  </p:clrMapOvr>
</p:notes>
</file>

<file path=ppt/notesSlides/notesSlide4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D050535-92A8-C06E-0F10-4B6B0B067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82E13B7-1BC0-0735-6EBA-136C87628E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1111A41-C0F7-891F-6082-62042EE4EF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2135207"/>
      </p:ext>
    </p:extLst>
  </p:cSld>
  <p:clrMapOvr>
    <a:masterClrMapping/>
  </p:clrMapOvr>
</p:notes>
</file>

<file path=ppt/notesSlides/notesSlide4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26F786C-4FFB-5C56-307C-DA9C70832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33C507E-CE81-3127-2452-23D3142C55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12F620D-B599-5BD4-0F05-EA1B20CE3A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4398329"/>
      </p:ext>
    </p:extLst>
  </p:cSld>
  <p:clrMapOvr>
    <a:masterClrMapping/>
  </p:clrMapOvr>
</p:notes>
</file>

<file path=ppt/notesSlides/notesSlide4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3613A38-DF81-47D8-4206-CDDD91EA4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29EB05E-3832-7D91-8B3D-16EEC1B87E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B3B297F-396A-DFDA-E131-9995BC6812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55224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490382A-FAC2-7181-34C1-457A98858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FD56244-4C1B-8B01-63B1-28955808A2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B385679-74F0-DC3E-FA3D-FBA75CF448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1233885"/>
      </p:ext>
    </p:extLst>
  </p:cSld>
  <p:clrMapOvr>
    <a:masterClrMapping/>
  </p:clrMapOvr>
</p:notes>
</file>

<file path=ppt/notesSlides/notesSlide4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FD251BB-C275-F9B4-B8D4-EBBBA2EAE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EC1D0DD-B5DF-1663-95F0-809D04810C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D9F602D-89A1-A472-CFB6-1545D48A79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5678112"/>
      </p:ext>
    </p:extLst>
  </p:cSld>
  <p:clrMapOvr>
    <a:masterClrMapping/>
  </p:clrMapOvr>
</p:notes>
</file>

<file path=ppt/notesSlides/notesSlide4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D02B9C11-C564-F092-0898-631B1460C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959E242F-FF6F-81E7-2178-D8BCB10041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1D4958CE-DCAA-467D-05FD-310FFEDF2C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3357852"/>
      </p:ext>
    </p:extLst>
  </p:cSld>
  <p:clrMapOvr>
    <a:masterClrMapping/>
  </p:clrMapOvr>
</p:notes>
</file>

<file path=ppt/notesSlides/notesSlide4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6EDEAD9-EF84-3160-4768-0F8A2ED2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244D0B9-73C7-CA47-5E97-9C5FE3397B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F9B853E-0B0D-5135-D699-396AF289E0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4783263"/>
      </p:ext>
    </p:extLst>
  </p:cSld>
  <p:clrMapOvr>
    <a:masterClrMapping/>
  </p:clrMapOvr>
</p:notes>
</file>

<file path=ppt/notesSlides/notesSlide4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BCA8BF7-937E-9A27-8178-A374741AA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DB681C-2213-700F-4D1C-99B6E85C81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DA245AE-6911-D2C3-A737-E35CFE6E91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152096"/>
      </p:ext>
    </p:extLst>
  </p:cSld>
  <p:clrMapOvr>
    <a:masterClrMapping/>
  </p:clrMapOvr>
</p:notes>
</file>

<file path=ppt/notesSlides/notesSlide4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E68A8FD-0861-FF92-4DAB-062A9789D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7272E79-23A3-9789-8B8B-A663DF809A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67ED745-38A7-A154-E203-EBF215FC51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836893"/>
      </p:ext>
    </p:extLst>
  </p:cSld>
  <p:clrMapOvr>
    <a:masterClrMapping/>
  </p:clrMapOvr>
</p:notes>
</file>

<file path=ppt/notesSlides/notesSlide4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A382B20-6026-A9DD-8B43-92DC6A715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A2821CC-F691-CE29-F931-AE4CCDB179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C41CBE5-F0BF-3000-E405-B1C7D191AF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3434178"/>
      </p:ext>
    </p:extLst>
  </p:cSld>
  <p:clrMapOvr>
    <a:masterClrMapping/>
  </p:clrMapOvr>
</p:notes>
</file>

<file path=ppt/notesSlides/notesSlide4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D2CF017-B14B-F78B-C27F-324589D60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AF5F66C-E4F2-11AC-89A8-B1E50C2A80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DCEF0A6-7352-9795-5F9F-4CEF7FA7A8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1295717"/>
      </p:ext>
    </p:extLst>
  </p:cSld>
  <p:clrMapOvr>
    <a:masterClrMapping/>
  </p:clrMapOvr>
</p:notes>
</file>

<file path=ppt/notesSlides/notesSlide4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A643E01-C3CF-1832-B308-2537CBD52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ECE9B9B-E69A-E22A-C89C-35FF67CA88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8D28962-C016-7A61-547E-08A299E797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0918856"/>
      </p:ext>
    </p:extLst>
  </p:cSld>
  <p:clrMapOvr>
    <a:masterClrMapping/>
  </p:clrMapOvr>
</p:notes>
</file>

<file path=ppt/notesSlides/notesSlide4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8C4E7E68-2A5B-48CF-8D29-FB8FA068A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23D5F589-ECAA-BF02-A3C1-BCE3858016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BFE2C936-60A3-B850-296F-80F428E874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1695281"/>
      </p:ext>
    </p:extLst>
  </p:cSld>
  <p:clrMapOvr>
    <a:masterClrMapping/>
  </p:clrMapOvr>
</p:notes>
</file>

<file path=ppt/notesSlides/notesSlide4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C1DB5DA-751B-83C6-B05A-18CA1AA90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98A75A9-8342-276F-9F77-B2F3C80F76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B2B3C84-967B-80D8-B238-0FCC9BF833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90802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1BA3686-68C2-A487-995A-702D4EFCF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E45D146-DD92-B9BB-29CA-573C57CB60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52C0219-ACBB-A64C-3AD8-4233BC2F09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1935715"/>
      </p:ext>
    </p:extLst>
  </p:cSld>
  <p:clrMapOvr>
    <a:masterClrMapping/>
  </p:clrMapOvr>
</p:notes>
</file>

<file path=ppt/notesSlides/notesSlide4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34D6E3F-04DC-F28A-3C7A-8020834CA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EF687D4-6452-580A-A0FC-AB037DD3FD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C1BD3DC-10D9-1454-7751-7A24E66000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1205394"/>
      </p:ext>
    </p:extLst>
  </p:cSld>
  <p:clrMapOvr>
    <a:masterClrMapping/>
  </p:clrMapOvr>
</p:notes>
</file>

<file path=ppt/notesSlides/notesSlide4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82C0D92-1E55-AE07-1495-1A40FB1BA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0FB8A1D-5AA3-16A1-80DD-AD29801840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800CCFE-1AE0-50A8-F95D-DC86EB9129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8202746"/>
      </p:ext>
    </p:extLst>
  </p:cSld>
  <p:clrMapOvr>
    <a:masterClrMapping/>
  </p:clrMapOvr>
</p:notes>
</file>

<file path=ppt/notesSlides/notesSlide4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A337D61-FD05-712C-AE18-E07DD26CC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5C02B75-2232-6511-C070-B7AB55DF84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FE15703-6C2B-4B60-0DE5-28EED71C1B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2588152"/>
      </p:ext>
    </p:extLst>
  </p:cSld>
  <p:clrMapOvr>
    <a:masterClrMapping/>
  </p:clrMapOvr>
</p:notes>
</file>

<file path=ppt/notesSlides/notesSlide4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A3504CF-7DB8-C33A-A4C5-F7E8AD70E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86A5A70-C570-1066-CC87-FD55C2990B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B378655-0820-02F9-BDDE-D721202A39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9492818"/>
      </p:ext>
    </p:extLst>
  </p:cSld>
  <p:clrMapOvr>
    <a:masterClrMapping/>
  </p:clrMapOvr>
</p:notes>
</file>

<file path=ppt/notesSlides/notesSlide4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5E327A1-A241-909C-D26F-A5DEBA2F6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FFDF08F-70A0-835B-2624-4536079E83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62110A7C-A13D-70B8-263A-20B773B71A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5752858"/>
      </p:ext>
    </p:extLst>
  </p:cSld>
  <p:clrMapOvr>
    <a:masterClrMapping/>
  </p:clrMapOvr>
</p:notes>
</file>

<file path=ppt/notesSlides/notesSlide4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420CBEF-5D9B-4DBE-8AD8-3FD77EB9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CCA77B3-9ACF-12A4-D8A7-2A523B2D73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BAC581F-5211-37A7-487C-22ED8D5330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8945552"/>
      </p:ext>
    </p:extLst>
  </p:cSld>
  <p:clrMapOvr>
    <a:masterClrMapping/>
  </p:clrMapOvr>
</p:notes>
</file>

<file path=ppt/notesSlides/notesSlide4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F5DA536-9B8F-F0CA-9866-DE137DE17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BA86F2A-C470-2406-1D3A-7C601C600C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8E5EA08-E231-BAD2-AA8D-11E3BEA14A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4658644"/>
      </p:ext>
    </p:extLst>
  </p:cSld>
  <p:clrMapOvr>
    <a:masterClrMapping/>
  </p:clrMapOvr>
</p:notes>
</file>

<file path=ppt/notesSlides/notesSlide4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82998D1-BC6F-D594-18CA-B684A9879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F742511-A464-3FDB-7731-9154B38A7C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A17E82F-7EA9-8199-0772-8A84E2CF34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3211117"/>
      </p:ext>
    </p:extLst>
  </p:cSld>
  <p:clrMapOvr>
    <a:masterClrMapping/>
  </p:clrMapOvr>
</p:notes>
</file>

<file path=ppt/notesSlides/notesSlide4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EC6B6A0-AD72-022F-7B4A-B40BF7528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BEF34A-D92B-1B36-B7EC-73A4666C26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1328197-56C2-1550-B1CF-BBB691B4E4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0403977"/>
      </p:ext>
    </p:extLst>
  </p:cSld>
  <p:clrMapOvr>
    <a:masterClrMapping/>
  </p:clrMapOvr>
</p:notes>
</file>

<file path=ppt/notesSlides/notesSlide4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37C23B8B-75E3-419B-2E94-C3C1BE1F8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B53EDDE3-B4A4-66C0-FE62-A2A7CFCFE1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CE3B3C6-E6F5-5212-B236-BFD94C0DC4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23471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2DEDCC-D166-92FC-02A8-B4857DA7A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3941400-2F39-1684-4E3B-3B0A3F67AA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AE30DF2-B2DC-0204-D763-36D9958C15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2859822"/>
      </p:ext>
    </p:extLst>
  </p:cSld>
  <p:clrMapOvr>
    <a:masterClrMapping/>
  </p:clrMapOvr>
</p:notes>
</file>

<file path=ppt/notesSlides/notesSlide4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36C1E49-8EB8-00FF-CEBB-A189E4D9E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285D536-64D0-76DB-2E02-1FDF0FA1B3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905AD7C-0E7E-A8AC-F96B-D88F3D7FAE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794353"/>
      </p:ext>
    </p:extLst>
  </p:cSld>
  <p:clrMapOvr>
    <a:masterClrMapping/>
  </p:clrMapOvr>
</p:notes>
</file>

<file path=ppt/notesSlides/notesSlide4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3E18987-B46F-6DB6-3424-4D530765D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AF1B8C8-873B-0692-00C3-85A8C0B86E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BF97E4B-C7EC-C53F-02B9-C30DBC675E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184658"/>
      </p:ext>
    </p:extLst>
  </p:cSld>
  <p:clrMapOvr>
    <a:masterClrMapping/>
  </p:clrMapOvr>
</p:notes>
</file>

<file path=ppt/notesSlides/notesSlide4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28FFD3-F22D-2FFD-9ADF-9886FDA9A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954C9A5-FCEB-56F6-E0B0-C6869BE3A3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B412666-F470-CA7C-AFE3-088C715C004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7042944"/>
      </p:ext>
    </p:extLst>
  </p:cSld>
  <p:clrMapOvr>
    <a:masterClrMapping/>
  </p:clrMapOvr>
</p:notes>
</file>

<file path=ppt/notesSlides/notesSlide4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3F9365D-A10F-364B-0C4C-A2AE4E39A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76A04CF-E399-FAC0-DB4D-15AE2EC27F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658DB2A-C4A0-C3DF-F577-AAA57E6DBE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3240461"/>
      </p:ext>
    </p:extLst>
  </p:cSld>
  <p:clrMapOvr>
    <a:masterClrMapping/>
  </p:clrMapOvr>
</p:notes>
</file>

<file path=ppt/notesSlides/notesSlide4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200AEE3-0918-F3FE-0C91-560DA5540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8C1455E8-0EAC-D6DA-67F2-6B594CD648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EFFB4F7-38B1-BA01-CA78-9A572ABB31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2029711"/>
      </p:ext>
    </p:extLst>
  </p:cSld>
  <p:clrMapOvr>
    <a:masterClrMapping/>
  </p:clrMapOvr>
</p:notes>
</file>

<file path=ppt/notesSlides/notesSlide4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9957D11-5253-D51F-EB89-D58CF1950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0DEE35E-7C46-4182-EA7E-369DD9323D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3712C57-4281-E7FF-DC63-5D8EECAC88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8287148"/>
      </p:ext>
    </p:extLst>
  </p:cSld>
  <p:clrMapOvr>
    <a:masterClrMapping/>
  </p:clrMapOvr>
</p:notes>
</file>

<file path=ppt/notesSlides/notesSlide4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B5EA5BB-D898-0012-E3DE-51E6B62CD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1928DA2-F72C-DEC8-3465-065C949B21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7BBA2C6-764A-E6E2-96D4-C8EF42332D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1720105"/>
      </p:ext>
    </p:extLst>
  </p:cSld>
  <p:clrMapOvr>
    <a:masterClrMapping/>
  </p:clrMapOvr>
</p:notes>
</file>

<file path=ppt/notesSlides/notesSlide4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2793CC8-178D-8FFE-6E91-2BC30F73E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E89B9CC-5954-DFD3-69DE-B904C3DB2C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23783EA-320D-04AB-4B6E-D8F2DE7BF6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520350"/>
      </p:ext>
    </p:extLst>
  </p:cSld>
  <p:clrMapOvr>
    <a:masterClrMapping/>
  </p:clrMapOvr>
</p:notes>
</file>

<file path=ppt/notesSlides/notesSlide4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AB2A391-E822-5977-FF38-B2BCEEC2F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6F9B465-028B-B2C6-3A64-5D367E16CE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7F41F7B-93B0-3F2F-67CD-78226ED3B6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8327322"/>
      </p:ext>
    </p:extLst>
  </p:cSld>
  <p:clrMapOvr>
    <a:masterClrMapping/>
  </p:clrMapOvr>
</p:notes>
</file>

<file path=ppt/notesSlides/notesSlide4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806A987-B0C5-FE3F-4600-07B24A4A5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AB37D84-CCCA-DB59-45E9-6F830C4A72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89B5E98-E8DE-BB69-293D-6F32B56EB0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83856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22E6502-AEF1-7842-2CD4-FE5C881BF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9EC9001-E360-D72F-B9E5-CE0ED7F02F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083CBB7-93A9-39F1-39D0-FFA019DBE4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649390"/>
      </p:ext>
    </p:extLst>
  </p:cSld>
  <p:clrMapOvr>
    <a:masterClrMapping/>
  </p:clrMapOvr>
</p:notes>
</file>

<file path=ppt/notesSlides/notesSlide4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2CC0DA4-2562-E697-BAAF-0CA910F9B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1B0C4CE-F40B-5460-9E5C-D9D688BFD8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9F7822B0-8649-A021-0A09-F828BCB3A9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340451"/>
      </p:ext>
    </p:extLst>
  </p:cSld>
  <p:clrMapOvr>
    <a:masterClrMapping/>
  </p:clrMapOvr>
</p:notes>
</file>

<file path=ppt/notesSlides/notesSlide4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DD39EF3-E188-C347-D11A-573CD6269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B494D0B-80FF-50D9-2B3E-3D97541915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A07F05D-753D-0A56-158B-605C9B107E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256162"/>
      </p:ext>
    </p:extLst>
  </p:cSld>
  <p:clrMapOvr>
    <a:masterClrMapping/>
  </p:clrMapOvr>
</p:notes>
</file>

<file path=ppt/notesSlides/notesSlide4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7592D24-A5BD-8340-59CA-EFEE5E3BE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9DC16DC-3BF3-9621-0117-EB9FAD3257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697014E-41DF-4333-6D7D-FE21A8CFCF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0590349"/>
      </p:ext>
    </p:extLst>
  </p:cSld>
  <p:clrMapOvr>
    <a:masterClrMapping/>
  </p:clrMapOvr>
</p:notes>
</file>

<file path=ppt/notesSlides/notesSlide4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4B2978A-DF51-F13B-61C4-3858D36DB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C648E58-6CA6-4848-9DC3-1F2AE44E11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AEBABC9-3A3A-B31F-52C3-69066C94F6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920358"/>
      </p:ext>
    </p:extLst>
  </p:cSld>
  <p:clrMapOvr>
    <a:masterClrMapping/>
  </p:clrMapOvr>
</p:notes>
</file>

<file path=ppt/notesSlides/notesSlide4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7EC718E-9870-E43F-F290-EF05735BA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98C8434-339F-647C-C75B-8221041C9B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37307F7-9549-A263-833F-2EB7859806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8690710"/>
      </p:ext>
    </p:extLst>
  </p:cSld>
  <p:clrMapOvr>
    <a:masterClrMapping/>
  </p:clrMapOvr>
</p:notes>
</file>

<file path=ppt/notesSlides/notesSlide4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89097D40-F75F-162F-FD2A-F7868ABE5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41B346E-E91B-8ED5-4994-0F59077297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6C6B574-01FF-3BB1-A013-89F6496C10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1327862"/>
      </p:ext>
    </p:extLst>
  </p:cSld>
  <p:clrMapOvr>
    <a:masterClrMapping/>
  </p:clrMapOvr>
</p:notes>
</file>

<file path=ppt/notesSlides/notesSlide4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6A7F6FC-707D-1A90-6101-6A0CE406C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6236C45-6B83-42DF-6922-E3521552F4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247D30E-DD1E-DB1D-B8FE-D69C036A56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2131250"/>
      </p:ext>
    </p:extLst>
  </p:cSld>
  <p:clrMapOvr>
    <a:masterClrMapping/>
  </p:clrMapOvr>
</p:notes>
</file>

<file path=ppt/notesSlides/notesSlide4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92144F7-B396-85F6-5B28-362D19BAF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8FF7BF4-FA31-9168-E899-0042539850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46846F3-E2D9-E62B-FC0F-3F423B41F1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7670317"/>
      </p:ext>
    </p:extLst>
  </p:cSld>
  <p:clrMapOvr>
    <a:masterClrMapping/>
  </p:clrMapOvr>
</p:notes>
</file>

<file path=ppt/notesSlides/notesSlide4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75C1AB8-E220-8EB1-F6A3-C3ABC50A2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30479FE-101B-4ADC-1DBF-40CDA86933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D0189FB-D83D-8446-65A8-2844F8601C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2474475"/>
      </p:ext>
    </p:extLst>
  </p:cSld>
  <p:clrMapOvr>
    <a:masterClrMapping/>
  </p:clrMapOvr>
</p:notes>
</file>

<file path=ppt/notesSlides/notesSlide4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D6BE422-3CE0-CC46-267D-9D70A1DCB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AD52AE-323C-3BB1-0B67-BA0F22FF76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E011F94-42E1-7336-6780-D02EB090D9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4500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8F74930-A3FD-F75E-2C31-D9208F8D4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615C450-BE3E-0A83-C267-5BF31D2017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F7BEFD5-F120-0A60-F26B-F429D542C0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8276778"/>
      </p:ext>
    </p:extLst>
  </p:cSld>
  <p:clrMapOvr>
    <a:masterClrMapping/>
  </p:clrMapOvr>
</p:notes>
</file>

<file path=ppt/notesSlides/notesSlide4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8179CADD-44B7-006E-BA28-1538B0D9F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2B63939F-216E-3943-82D4-38C4F2E561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E2A2B043-BE13-02AA-2DEC-A3706B3F2C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783201"/>
      </p:ext>
    </p:extLst>
  </p:cSld>
  <p:clrMapOvr>
    <a:masterClrMapping/>
  </p:clrMapOvr>
</p:notes>
</file>

<file path=ppt/notesSlides/notesSlide4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02F59062-0437-0AFA-A6C3-1A80CF094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1BB079A-A11D-1B44-0BCE-CD9E0BA07C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51B4136A-F9AE-C345-AD27-B1CA01C409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3424092"/>
      </p:ext>
    </p:extLst>
  </p:cSld>
  <p:clrMapOvr>
    <a:masterClrMapping/>
  </p:clrMapOvr>
</p:notes>
</file>

<file path=ppt/notesSlides/notesSlide4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507914C-FA25-AD79-14C9-C2182AE09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490218C-B9DC-2517-B550-74B6992FE0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68889DC-63C5-5339-9C8B-17B3B3A18B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3560720"/>
      </p:ext>
    </p:extLst>
  </p:cSld>
  <p:clrMapOvr>
    <a:masterClrMapping/>
  </p:clrMapOvr>
</p:notes>
</file>

<file path=ppt/notesSlides/notesSlide4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97365E6-32C3-10E3-8AB4-9592D40C2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097FFCB-14FC-ACB7-0433-6B2F220660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4C152CA-B645-1D45-7FF2-EB63DB5F74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8573248"/>
      </p:ext>
    </p:extLst>
  </p:cSld>
  <p:clrMapOvr>
    <a:masterClrMapping/>
  </p:clrMapOvr>
</p:notes>
</file>

<file path=ppt/notesSlides/notesSlide4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2A4999A-B766-FE50-5ABC-2FDAF2DC7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287D6BE-CF1E-6D30-5B4C-21D24E3BE1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197461B-E93B-D387-613F-5D7D31FE5A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9232731"/>
      </p:ext>
    </p:extLst>
  </p:cSld>
  <p:clrMapOvr>
    <a:masterClrMapping/>
  </p:clrMapOvr>
</p:notes>
</file>

<file path=ppt/notesSlides/notesSlide4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2112C68-E057-5424-A2BC-DDEDFCB22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6DAA388-FDD1-A13A-3B06-F925536F7E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A40AB53-0A66-CE1B-7D06-1D82586186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499934"/>
      </p:ext>
    </p:extLst>
  </p:cSld>
  <p:clrMapOvr>
    <a:masterClrMapping/>
  </p:clrMapOvr>
</p:notes>
</file>

<file path=ppt/notesSlides/notesSlide4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C66094B5-0C21-AC69-E825-F414BB3B4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F4DEEB59-B4A0-43F9-8AF4-A5DF3850D2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233561E-2703-ED40-D929-014C6F2300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1247909"/>
      </p:ext>
    </p:extLst>
  </p:cSld>
  <p:clrMapOvr>
    <a:masterClrMapping/>
  </p:clrMapOvr>
</p:notes>
</file>

<file path=ppt/notesSlides/notesSlide4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A6E1833-BBD9-4B9C-25F6-33FDB8027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81E5A77-244F-2DCC-29F7-CDC6DFF1AE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9B3C6C9-6B9C-E9B3-F12C-6EA00730B4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100476"/>
      </p:ext>
    </p:extLst>
  </p:cSld>
  <p:clrMapOvr>
    <a:masterClrMapping/>
  </p:clrMapOvr>
</p:notes>
</file>

<file path=ppt/notesSlides/notesSlide4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1BC97A0-ED8B-D730-1C6C-93B5F3F79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7D6A975-C39B-8F3F-CF53-C6A23C14F3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2F1A29E-481C-4866-063B-9D6B968C08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7765182"/>
      </p:ext>
    </p:extLst>
  </p:cSld>
  <p:clrMapOvr>
    <a:masterClrMapping/>
  </p:clrMapOvr>
</p:notes>
</file>

<file path=ppt/notesSlides/notesSlide4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107BF3B-9A4F-ED64-9972-F6AA4EEF4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0B5EFD8-FE2F-F97C-E955-8EF733BA39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4285D38-8AE2-73E6-30EB-6E72A6F638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71705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4F8F7E3-A30D-20F5-C4A3-0250E979D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0C585B0B-4913-50FA-767D-513260BF38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82444677-80D6-097F-026E-9442499FE4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6472372"/>
      </p:ext>
    </p:extLst>
  </p:cSld>
  <p:clrMapOvr>
    <a:masterClrMapping/>
  </p:clrMapOvr>
</p:notes>
</file>

<file path=ppt/notesSlides/notesSlide4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66F5E22-3A07-EEE7-0AB2-8BB967A6F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7760AB1-F4B4-0C0B-D03F-3BE61749D6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131F111-937A-ED21-579A-C20FACD11A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0365600"/>
      </p:ext>
    </p:extLst>
  </p:cSld>
  <p:clrMapOvr>
    <a:masterClrMapping/>
  </p:clrMapOvr>
</p:notes>
</file>

<file path=ppt/notesSlides/notesSlide4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577A64F-147B-D438-2BB1-4CB685759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7EABAC8E-144F-1A54-B252-A51925F8F6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9901F8F4-9F7C-2692-C8C8-8AD0D3FE60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9784707"/>
      </p:ext>
    </p:extLst>
  </p:cSld>
  <p:clrMapOvr>
    <a:masterClrMapping/>
  </p:clrMapOvr>
</p:notes>
</file>

<file path=ppt/notesSlides/notesSlide4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8C8C652-1D7B-C933-B6C8-D5604396A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73A1A89-4B0B-FBE1-92C6-9F44291622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726AB0D-33F9-9468-468F-9AC096412E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3097604"/>
      </p:ext>
    </p:extLst>
  </p:cSld>
  <p:clrMapOvr>
    <a:masterClrMapping/>
  </p:clrMapOvr>
</p:notes>
</file>

<file path=ppt/notesSlides/notesSlide4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4E0D2B9-2482-C7A8-D93D-FCB2F4B95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079B43F-97F6-A4EC-C94C-A11CF57195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6CE1D71-DED1-D703-342F-7E51147AB9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5042832"/>
      </p:ext>
    </p:extLst>
  </p:cSld>
  <p:clrMapOvr>
    <a:masterClrMapping/>
  </p:clrMapOvr>
</p:notes>
</file>

<file path=ppt/notesSlides/notesSlide4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BC747D1-97D5-9C3C-7367-2BC8420A3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DEC815E-E97E-B796-5DB6-8FDA82426E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C67FEFA-D811-E535-92E5-27010B988F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3732910"/>
      </p:ext>
    </p:extLst>
  </p:cSld>
  <p:clrMapOvr>
    <a:masterClrMapping/>
  </p:clrMapOvr>
</p:notes>
</file>

<file path=ppt/notesSlides/notesSlide4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E8E9C29-4224-B638-D3BA-669C0EFED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8EB5387-E39B-FCE1-0735-13858728F7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1E7DE10-A046-23F2-8FFF-07355726E5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8298875"/>
      </p:ext>
    </p:extLst>
  </p:cSld>
  <p:clrMapOvr>
    <a:masterClrMapping/>
  </p:clrMapOvr>
</p:notes>
</file>

<file path=ppt/notesSlides/notesSlide4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4091700-EC66-0D47-1A7A-2463E7C6A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60B8338-01E9-61F1-A6F8-67ABE2CD820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35600EE8-9F5E-4D66-4F2D-2E1F5E31EA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7266092"/>
      </p:ext>
    </p:extLst>
  </p:cSld>
  <p:clrMapOvr>
    <a:masterClrMapping/>
  </p:clrMapOvr>
</p:notes>
</file>

<file path=ppt/notesSlides/notesSlide4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F109FA2-EC94-6B49-D81D-B4426749D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10BD7E6-A331-5E2F-91C8-62D2E2A3B6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3B9354B-081E-7142-566B-13B5CB63D4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51929"/>
      </p:ext>
    </p:extLst>
  </p:cSld>
  <p:clrMapOvr>
    <a:masterClrMapping/>
  </p:clrMapOvr>
</p:notes>
</file>

<file path=ppt/notesSlides/notesSlide4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F0C47CD-76A6-39D5-370C-0D8ED0CB5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5404F4-9C37-1F26-4980-ED20B39829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2C569B3-2F0E-8A21-BEC0-9A775E0B1F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02676"/>
      </p:ext>
    </p:extLst>
  </p:cSld>
  <p:clrMapOvr>
    <a:masterClrMapping/>
  </p:clrMapOvr>
</p:notes>
</file>

<file path=ppt/notesSlides/notesSlide4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547B9E5-AE13-96A3-3CAB-EC9A2144F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BE6F9CF-9DBD-45A8-91BB-2780F3BE84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562595B-51D1-E6CC-A5F9-5ECCDD022B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09849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D55A110-E4A3-3084-C5C1-09022B0B5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F997536-D3F9-CDE1-AFD3-BFFD2A199E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50BA5A3-9221-D1F4-0D88-092BEA0343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7247623"/>
      </p:ext>
    </p:extLst>
  </p:cSld>
  <p:clrMapOvr>
    <a:masterClrMapping/>
  </p:clrMapOvr>
</p:notes>
</file>

<file path=ppt/notesSlides/notesSlide4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F2DAD23-D7F5-8472-C427-96C2EC4A4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D4A4318-E11A-0595-3D0E-A5D025CC14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D2BFAF2-3C8C-8DBF-24C7-6B012D9956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0064616"/>
      </p:ext>
    </p:extLst>
  </p:cSld>
  <p:clrMapOvr>
    <a:masterClrMapping/>
  </p:clrMapOvr>
</p:notes>
</file>

<file path=ppt/notesSlides/notesSlide4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991D6BD-7C6F-F5BB-C48D-D6AEC34BB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45B68EB-4189-BBD4-59C0-9B7EEEBAB7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916F918-6D53-1955-3071-31D4ECD709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428128"/>
      </p:ext>
    </p:extLst>
  </p:cSld>
  <p:clrMapOvr>
    <a:masterClrMapping/>
  </p:clrMapOvr>
</p:notes>
</file>

<file path=ppt/notesSlides/notesSlide4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A4EAA5A4-02EA-BB37-3157-0B281CBD3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0B15A8C1-4DCB-A2A8-4257-5B78DA3C30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F132FB95-4E75-3705-D252-FBFC24CC0F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7458518"/>
      </p:ext>
    </p:extLst>
  </p:cSld>
  <p:clrMapOvr>
    <a:masterClrMapping/>
  </p:clrMapOvr>
</p:notes>
</file>

<file path=ppt/notesSlides/notesSlide4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F63A560-B390-7F35-93B5-164C1C65D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BAFC96B-79F6-B21C-AD18-B14323BC36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647A884-BB3B-142C-0B35-115642EF94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5845117"/>
      </p:ext>
    </p:extLst>
  </p:cSld>
  <p:clrMapOvr>
    <a:masterClrMapping/>
  </p:clrMapOvr>
</p:notes>
</file>

<file path=ppt/notesSlides/notesSlide4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BD49C18-FA97-3605-B314-377635867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859ACB2-4B62-7593-04F4-C8BCDF4FC4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3A1D126-B7AD-EBA8-4290-3C84CBE2A6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817194"/>
      </p:ext>
    </p:extLst>
  </p:cSld>
  <p:clrMapOvr>
    <a:masterClrMapping/>
  </p:clrMapOvr>
</p:notes>
</file>

<file path=ppt/notesSlides/notesSlide4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516F528-7F26-D832-A431-8E59A4753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6E2F035-57E7-6116-4495-E1DAE62C90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A608DCB-F3B6-3F56-5C38-5E45B4ED91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3161499"/>
      </p:ext>
    </p:extLst>
  </p:cSld>
  <p:clrMapOvr>
    <a:masterClrMapping/>
  </p:clrMapOvr>
</p:notes>
</file>

<file path=ppt/notesSlides/notesSlide4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A68A599-5725-7A3B-9E3C-D80F68B8E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DB0D465-4BB3-4FD0-8BBC-6E78C09336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DF78763-3344-9167-7D86-A65B42E268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879424"/>
      </p:ext>
    </p:extLst>
  </p:cSld>
  <p:clrMapOvr>
    <a:masterClrMapping/>
  </p:clrMapOvr>
</p:notes>
</file>

<file path=ppt/notesSlides/notesSlide4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12E8005-947D-23B9-B9D8-0BF0D4A07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9D6C102B-0131-A01C-E796-D1AA0767CD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45CC283-7EAF-8EB9-741B-8D10CF1537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615332"/>
      </p:ext>
    </p:extLst>
  </p:cSld>
  <p:clrMapOvr>
    <a:masterClrMapping/>
  </p:clrMapOvr>
</p:notes>
</file>

<file path=ppt/notesSlides/notesSlide4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A229B9D-E142-557A-6612-FC19DD874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FDC8A51-FDAD-0C8A-9774-8901BC9C2BF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2A7F9FC-56E5-C06D-A379-38A50A625F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67964"/>
      </p:ext>
    </p:extLst>
  </p:cSld>
  <p:clrMapOvr>
    <a:masterClrMapping/>
  </p:clrMapOvr>
</p:notes>
</file>

<file path=ppt/notesSlides/notesSlide4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74E728E-6BB1-B9B2-1EA7-BD0308F43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1D989CC7-5A42-F62C-B02B-56D0D07D7A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2500B6B-B996-D971-984F-3CAACC8DEC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1910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156622F-FDBF-CF9C-0022-8793A7709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DA24015-7021-CD6C-6B1B-5D2A76C720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1DF8907-E6F0-1F28-6E7B-1B4723DCA3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08447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847F5F4-9353-DDE3-5643-20E7C86E2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CAEE56B-82D4-0518-DB01-C5F9424A04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9D4AA51-A43A-BEB0-6363-2CFA7FCAB8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181349"/>
      </p:ext>
    </p:extLst>
  </p:cSld>
  <p:clrMapOvr>
    <a:masterClrMapping/>
  </p:clrMapOvr>
</p:notes>
</file>

<file path=ppt/notesSlides/notesSlide5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243449E-AA2E-7809-9749-26C58D93E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35ECF4E-C063-5CCD-EF32-2F2F6FCED3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C4097DB-BACB-C11C-CE0D-B49EC072B7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0625445"/>
      </p:ext>
    </p:extLst>
  </p:cSld>
  <p:clrMapOvr>
    <a:masterClrMapping/>
  </p:clrMapOvr>
</p:notes>
</file>

<file path=ppt/notesSlides/notesSlide5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9FC0C680-C78A-E46C-F644-532CDEB97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CB05EE8-2574-132A-DD34-EA7ED4D913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FEB4F3E-3CB7-2D4B-DA48-BDE0861FAB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7731727"/>
      </p:ext>
    </p:extLst>
  </p:cSld>
  <p:clrMapOvr>
    <a:masterClrMapping/>
  </p:clrMapOvr>
</p:notes>
</file>

<file path=ppt/notesSlides/notesSlide5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6A9F8DA-91FC-7573-6903-8EC619FAC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1EEB0B4-7966-9991-F50D-B1D699B545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A4FEB26-8D47-8A83-81BE-B07752F699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2138034"/>
      </p:ext>
    </p:extLst>
  </p:cSld>
  <p:clrMapOvr>
    <a:masterClrMapping/>
  </p:clrMapOvr>
</p:notes>
</file>

<file path=ppt/notesSlides/notesSlide5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FB9A2B0-8CCF-1E48-BDDC-9A46B9767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22CA8E31-ED0C-7A9F-E4F5-CBB1B99D2B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F5FEA5E-3764-C40C-549F-A26A58F5D3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1388780"/>
      </p:ext>
    </p:extLst>
  </p:cSld>
  <p:clrMapOvr>
    <a:masterClrMapping/>
  </p:clrMapOvr>
</p:notes>
</file>

<file path=ppt/notesSlides/notesSlide5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F8D6D87-C1A3-7651-8BF6-336729CB4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F0538F2-D77B-21A7-B9B2-B3257B844E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78695EB-34C9-4D60-C4D6-EBD1D9E922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445166"/>
      </p:ext>
    </p:extLst>
  </p:cSld>
  <p:clrMapOvr>
    <a:masterClrMapping/>
  </p:clrMapOvr>
</p:notes>
</file>

<file path=ppt/notesSlides/notesSlide5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753F44C-ABDA-58E7-6B82-6358AA2F9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A238A35-90EA-F79A-C491-D5B1DD4369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7D28D53-00D2-81C5-7C20-1650C67EE0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6027322"/>
      </p:ext>
    </p:extLst>
  </p:cSld>
  <p:clrMapOvr>
    <a:masterClrMapping/>
  </p:clrMapOvr>
</p:notes>
</file>

<file path=ppt/notesSlides/notesSlide5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06A83F2-B7D7-CF9C-A201-A936A4088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912E97E-8361-7945-67B2-62F43459CC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551E4F7-5B0C-BD70-C9B2-C35C8372CB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7498870"/>
      </p:ext>
    </p:extLst>
  </p:cSld>
  <p:clrMapOvr>
    <a:masterClrMapping/>
  </p:clrMapOvr>
</p:notes>
</file>

<file path=ppt/notesSlides/notesSlide5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565F4BE-38BE-8BA0-8572-79F3662C1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9A8503A-342B-548A-5F84-E838C0E914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6EBA4D2-77F2-4669-8F7F-27DC192FA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684986"/>
      </p:ext>
    </p:extLst>
  </p:cSld>
  <p:clrMapOvr>
    <a:masterClrMapping/>
  </p:clrMapOvr>
</p:notes>
</file>

<file path=ppt/notesSlides/notesSlide5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5C70C8B6-A7B7-38D1-A94D-385F79FD9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20AA9DF7-3D48-EFBC-52D7-1443FFA1A6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FB01E364-3E7A-C5C4-DA8B-FE9A91FF73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5501612"/>
      </p:ext>
    </p:extLst>
  </p:cSld>
  <p:clrMapOvr>
    <a:masterClrMapping/>
  </p:clrMapOvr>
</p:notes>
</file>

<file path=ppt/notesSlides/notesSlide5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8A5834D9-B48D-FE72-CF12-46FFAF9D9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33187EC-E929-EAF5-44C0-EA575E50B8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887E2DC-63A9-8597-F2B9-8792ACA418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60216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4F09ECD-CE07-7A2E-A13B-3FE351C1A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622874F-E0E4-C997-B04B-D13FBB174E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49E82EE-37CC-C2CE-44BE-534B147501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2981096"/>
      </p:ext>
    </p:extLst>
  </p:cSld>
  <p:clrMapOvr>
    <a:masterClrMapping/>
  </p:clrMapOvr>
</p:notes>
</file>

<file path=ppt/notesSlides/notesSlide5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9639A12-EE1C-FAE3-A501-CB6771F62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DFB00CA-FD75-A267-7D18-56949D58CD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6985F3D-B73E-6B94-FB8C-C288771477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8285311"/>
      </p:ext>
    </p:extLst>
  </p:cSld>
  <p:clrMapOvr>
    <a:masterClrMapping/>
  </p:clrMapOvr>
</p:notes>
</file>

<file path=ppt/notesSlides/notesSlide5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507CDD73-EE6A-F62B-11A8-E234639EF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C2B0EDE0-88B0-B514-7F4B-1C5EB00EE3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8168640D-3CFF-9C0E-FE54-53A6975219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5491658"/>
      </p:ext>
    </p:extLst>
  </p:cSld>
  <p:clrMapOvr>
    <a:masterClrMapping/>
  </p:clrMapOvr>
</p:notes>
</file>

<file path=ppt/notesSlides/notesSlide5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8A7AF847-5880-B1ED-6AF0-F51DAA40C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18E9CAAD-48EE-4D4D-9AC7-4AB456A9E4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0AF46D87-7C38-E394-828E-B300705C6C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0219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4600BFF-E484-9135-26DE-0B0E9ECDA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39C142A-C9E0-E721-DB62-FF735B2B5C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A4BC20E-DAEC-BBC8-6081-8F043EBCE2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486873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9D39192-A0FD-B6F3-E946-BD63A61EB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BD84D0A-7F4B-1FF1-09A7-A1D4D40170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E1FB846-09A8-5086-6F47-4C3268BD24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841122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1A796AB5-2821-E6D0-7EED-00106A946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5B96174-E24D-069D-835F-A319063D33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FEF5CDA9-7124-975C-F60B-A458BE7491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463522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BD333B1-7C41-DCE6-4624-37FF0601B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9D08F3D-B1E7-9EE8-1FF8-C2F35D732D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E8D272B-9041-220E-5BE6-7A11F7F028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204526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5301E5C-8EA6-39CC-C199-528190018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E5A077B-15E1-DDE9-434D-303F2520C5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95AEAA6-F5F7-DA79-DB1E-49934407FB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507804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C230D33-D1DA-B83C-2543-300D7F8A0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F7D0BCC-8AC5-272C-317B-49690EE929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40214DCB-72F2-8B12-FF10-2D8F377E15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533853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309422C-B9F8-41F3-F917-AD868D9F4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123E8BC-3427-7912-AE68-0671523A3A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890EA24-15B5-66DB-4799-12710F139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671144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2253B7FE-30F9-48DD-103F-2CAC8972D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3FF086B-38ED-7AE2-C903-2DFAB4E67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CCB313EF-9BD0-E67A-BE0E-794C0298F3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0608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E378396D-117B-11DD-14DD-C6D3BAC53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AE02B13-281E-C7C3-4ADD-814ABD6DD7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71E374C-6CFB-DE50-412B-4EA0F6080F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07951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6CD5940-0CB7-57E1-D1D6-B1914DE92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062DF59-45A2-0549-2670-ED41030AC7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2AEA89D-A437-9A17-4B71-FD74A4B1E7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59889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373AF13-18BE-0CB4-A915-B9113624E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F12BCCAC-36B1-45B8-03E1-15C71C8BD7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63A968B-41FB-B088-8804-599EE7A444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53365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720E6A3-DEA8-355E-BA10-3A9B9C773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E4E7FE3-89A7-4CD7-5857-F8D7E5AECC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8D236240-54F0-70C6-37B5-2200233C42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3077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7107BE0-1912-B99E-8CB5-74B4437B3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47DE792-D8C2-A4BF-9FB1-CE89F320CE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3584DED-6EA3-15C7-E5DC-D8BC0051AE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95447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752CDB5D-D4CC-1A3E-DA60-1B28EBF63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AB6D255B-BA4E-B76E-03A9-C99DB7BE99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0B604395-D00A-E64E-0359-E6F565375B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971608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462CE00-0656-CB21-7CC5-FC6DAC511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1CD92B9-C153-EDE4-DA16-D5EAB84DD8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8199284-318E-25F2-971A-A2740557A6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209684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3336975-579B-CD54-8267-769E57F14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6FF081A-E4B4-C7E0-524F-38CDF2D24D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E659A11-086E-A141-03F8-6310C7C8DB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546566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82D3E14-1F18-7497-9289-7BAA8E4B5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25D2AA83-103F-D563-1CA4-4745B49EA7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9B81AE9-3A37-4366-2F61-3605BAE3C1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364580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AAA200F-BDDF-34BF-AF56-B4BF62CBA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772CEF4A-4646-8280-AE38-579A4A7DF8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C47F3A4A-54E6-490D-9EEA-BF4A379126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694464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EFDBAA39-5EE5-F537-2B39-6828C2A7A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E29484B6-FF8E-2D3B-1CAB-D9449843FA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2B5594FC-71C8-B1C8-1E50-3F5E83C25D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4889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9C0F0E8-F847-17D1-19D2-769A38E4F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A634F71-EB6B-F834-33D2-0B257F27B7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7CF84FD-1B21-271C-44BB-121321E3CA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48482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B6425BE-0D6F-6338-E4F6-90BDF1EF8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72B0918-FFAF-6449-4238-D89BBA2CE6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F9B76E7C-1C26-ED05-542A-2D948D6A58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129900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8D236D6-701E-B7E5-EA68-A3CD91821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3AF2C09-196B-4671-0A7C-C7A106A5F8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4E1A7D9-C2BE-7B5D-B8E6-0BBE50D0FD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552365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7C36A7B-FBBC-EC57-95FA-C39FB1637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E1A205F-A6F7-78BC-4860-4295B7D8E5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B86CB93-2B9B-639A-0045-9150607BB9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380189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118A078-4D56-17BA-8A11-630BB5C76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2723416-826D-C0E6-3E7D-B749135C56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E2D7EFD-F94B-14AD-9AA1-C1BABBC17E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28944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51FA304-7611-7C0B-4AC3-D6644B02B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02A213F-CB41-8079-D9E3-CD58156B48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77E6845-C046-CEA1-E0D7-BBDCEB0AC4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64128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CA9D8A65-E025-C0B2-3C9D-51698D55F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38130F08-2316-F17C-F9B3-FB666BFE7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4F9BB168-7270-261D-20A3-A2BD39E44D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065214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6837C8CD-84EC-F115-9E22-3D5E28EDB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0D03B13-C9B9-CD52-A2A3-77034C6FC1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A2D02FA8-367F-87D0-59FD-22A4A92921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202090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D1BA96A-0A7C-206F-B47B-9198C621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7A23458-0350-4F40-ED82-69394E8039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953856F-1D8E-DB95-46F5-CDAD2F0B11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700436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A8764E3C-6853-C13A-7444-1C27BB722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456D3FE6-D4B1-FC9B-753A-067017D112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39FBCDC-24A3-5CEC-037F-98D8F75D5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42055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336A2D43-27A9-8628-AD23-A711C2ED9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E52C5512-3A0D-4374-3DA3-200D61589A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C9692E7-1FDD-42AF-8577-1E388C522A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0029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D7EA7121-DFDB-029E-0394-DEACFC366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1866186B-4BE2-4C39-5DA6-DC9A00CF80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C6E8BDA-251F-2AB6-A293-1B649CB32A9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634647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>
          <a:extLst>
            <a:ext uri="{FF2B5EF4-FFF2-40B4-BE49-F238E27FC236}">
              <a16:creationId xmlns:a16="http://schemas.microsoft.com/office/drawing/2014/main" id="{1B28AA47-A4CE-B306-CB49-E86B1523F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153ddc10d4_0_333:notes">
            <a:extLst>
              <a:ext uri="{FF2B5EF4-FFF2-40B4-BE49-F238E27FC236}">
                <a16:creationId xmlns:a16="http://schemas.microsoft.com/office/drawing/2014/main" id="{DD90E127-2E17-BD11-E79C-72650C9314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153ddc10d4_0_333:notes">
            <a:extLst>
              <a:ext uri="{FF2B5EF4-FFF2-40B4-BE49-F238E27FC236}">
                <a16:creationId xmlns:a16="http://schemas.microsoft.com/office/drawing/2014/main" id="{2E6C1DA6-2587-8245-267A-FE508BC3D1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573425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B2129BD9-5999-F3B3-8364-312A82871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51A67F46-0B5C-9113-3846-F8F2ACDDC2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A82F52BA-4FCE-DD75-CC7E-FDCE6E695A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006165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B2E6E2CA-88AE-9097-8744-8222B566A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776E59E-14C6-ECFA-43FD-93A95CCAA2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E44D271-A784-14FA-1895-FC51E2FB1C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164719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EBB674F-5FCF-8B34-7B28-D4F376147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B8D2850F-6F33-D090-A7AE-B48F53B641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F36B554-5B33-A028-B549-3023CBC7D6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994001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C23EC19-F8DE-2D58-D249-19CF87656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BA0840B-6B95-3B48-35EF-A4AB5BAD2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1137F60-BCF3-C218-5893-93C0F9DAE4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406845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4572FB8-E27D-0CC3-C49A-A0AA22661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126D72A-433A-6847-9452-81F2B59BFF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0179F258-B671-1587-35B8-87EAA0DBBD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4858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04032171-48D7-1846-ED27-94837533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BDF53ABE-C864-CBBC-38BD-6D144678AF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1AB8E708-7D26-6E69-2064-F35C16AE04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98765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85C9BE92-3E57-2544-201F-F2AB41146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935F894-02D7-856C-1DAB-94A703CE4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7950E8B2-8220-8625-C041-DD556ADE8D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219933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F1B328A7-EA76-38DE-FADE-242750619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0D680E91-0126-2AE3-2902-C1ED97931C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313F3674-B732-8546-6A95-0BE555D8C6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483808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15752CA7-6AEC-AE26-5706-E5791DB2B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6342F55E-C556-70DD-0B66-90F7C13DDF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E032ADB2-D535-6439-3EBB-878BE59E49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6964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DF39531B-394F-E0E8-A81E-0A6DB106A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6C6CC66-4551-4EDF-203C-6B04D3682D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BC634AF-A924-C894-5739-75DC703EB0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310360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C2E63CC-9922-9BE8-7DBD-71B37888E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581B403A-F846-FE79-C4E6-25F99C82FC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9F78DA4F-F2E1-1606-AD36-5622363265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726063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580FCA9E-94CD-469D-9F03-9280BCB58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CD0ADC8-3F99-A457-FF0E-8E56F73A53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18809C84-41B6-7A84-A8DB-66C9E6FB0B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719978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52BD9BEA-5D84-16CA-E506-E4DCC16ED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29635902-2028-14E4-0334-24EB892047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A6CFB094-2A37-1246-DC85-39A51D6342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41144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82EA40E-0188-FC65-AEE0-7E92F23A3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3DA4ED42-5827-C5F9-5CFA-4F9B3A60BD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F589897-A3B6-2F82-7A5D-BE02CB00E8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152268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71A47DDD-3D9B-B0F2-F76B-243B405FA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999A1437-DF85-2EBC-09E7-323996C91F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5732647D-6923-A29C-5A49-3E5EEBB2E9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223183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0CA7E48F-BD22-C5E7-98C1-8F6C2B5DC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83A6B994-532D-F13B-5252-F6F77D6558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B52E6314-A46E-A2BD-BC46-9678671A83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582508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C40878A6-5B77-E329-D0DB-BC4F02A43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CBF8A328-4121-0239-C863-C1CC9D8EAC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24ED48AE-8ECD-1D53-93E2-492D7101AE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153674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2C58A8A3-F66D-3AE3-8F8C-7814F5AC9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AAB46B78-EC85-4DBC-7AF7-83D597483F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68FD0E89-CEAF-C062-4160-744534376C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300268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>
          <a:extLst>
            <a:ext uri="{FF2B5EF4-FFF2-40B4-BE49-F238E27FC236}">
              <a16:creationId xmlns:a16="http://schemas.microsoft.com/office/drawing/2014/main" id="{4C2C7DB8-49D9-FBE5-ED2F-6EC463F5F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153ddc10d4_0_327:notes">
            <a:extLst>
              <a:ext uri="{FF2B5EF4-FFF2-40B4-BE49-F238E27FC236}">
                <a16:creationId xmlns:a16="http://schemas.microsoft.com/office/drawing/2014/main" id="{EBD5643A-76E5-25D8-B91A-14317389D6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153ddc10d4_0_327:notes">
            <a:extLst>
              <a:ext uri="{FF2B5EF4-FFF2-40B4-BE49-F238E27FC236}">
                <a16:creationId xmlns:a16="http://schemas.microsoft.com/office/drawing/2014/main" id="{7EE78C94-B331-CAEE-D404-F2778A810C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263039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>
          <a:extLst>
            <a:ext uri="{FF2B5EF4-FFF2-40B4-BE49-F238E27FC236}">
              <a16:creationId xmlns:a16="http://schemas.microsoft.com/office/drawing/2014/main" id="{42CC94BC-6A69-EEB2-313E-01352AAAC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53ddc10d4_0_377:notes">
            <a:extLst>
              <a:ext uri="{FF2B5EF4-FFF2-40B4-BE49-F238E27FC236}">
                <a16:creationId xmlns:a16="http://schemas.microsoft.com/office/drawing/2014/main" id="{D06B896E-FF48-EE9A-C8BA-404C267FA0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53ddc10d4_0_377:notes">
            <a:extLst>
              <a:ext uri="{FF2B5EF4-FFF2-40B4-BE49-F238E27FC236}">
                <a16:creationId xmlns:a16="http://schemas.microsoft.com/office/drawing/2014/main" id="{D43DCCA7-8F43-836C-6AB1-3C6F8194E3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5224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4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_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 algn="ctr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 algn="ctr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 algn="ctr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_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_7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2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3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4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5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6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CUSTOM_8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>
            <a:spLocks noGrp="1"/>
          </p:cNvSpPr>
          <p:nvPr>
            <p:ph type="pic" idx="2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CUSTOM_1_1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2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3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4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CUSTOM_2_2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3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ubTitle" idx="4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subTitle" idx="5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ubTitle" idx="6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CUSTOM_3_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body" idx="3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body" idx="4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subTitle" idx="5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ubTitle" idx="6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subTitle" idx="7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subTitle" idx="8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>
  <p:cSld name="TITLE_ONLY_1_1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18"/>
          <p:cNvSpPr>
            <a:spLocks noGrp="1"/>
          </p:cNvSpPr>
          <p:nvPr>
            <p:ph type="pic" idx="2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CUSTOM_4_1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body" idx="1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7" name="Google Shape;97;p19"/>
          <p:cNvSpPr>
            <a:spLocks noGrp="1"/>
          </p:cNvSpPr>
          <p:nvPr>
            <p:ph type="pic" idx="2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19"/>
          <p:cNvSpPr>
            <a:spLocks noGrp="1"/>
          </p:cNvSpPr>
          <p:nvPr>
            <p:ph type="pic" idx="3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19"/>
          <p:cNvSpPr txBox="1">
            <a:spLocks noGrp="1"/>
          </p:cNvSpPr>
          <p:nvPr>
            <p:ph type="body" idx="4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9"/>
          <p:cNvSpPr txBox="1">
            <a:spLocks noGrp="1"/>
          </p:cNvSpPr>
          <p:nvPr>
            <p:ph type="subTitle" idx="5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subTitle" idx="6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CUSTOM_4_1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>
            <a:spLocks noGrp="1"/>
          </p:cNvSpPr>
          <p:nvPr>
            <p:ph type="body" idx="1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6" name="Google Shape;106;p20"/>
          <p:cNvSpPr>
            <a:spLocks noGrp="1"/>
          </p:cNvSpPr>
          <p:nvPr>
            <p:ph type="pic" idx="2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0"/>
          <p:cNvSpPr>
            <a:spLocks noGrp="1"/>
          </p:cNvSpPr>
          <p:nvPr>
            <p:ph type="pic" idx="3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20"/>
          <p:cNvSpPr txBox="1">
            <a:spLocks noGrp="1"/>
          </p:cNvSpPr>
          <p:nvPr>
            <p:ph type="body" idx="4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9" name="Google Shape;109;p20"/>
          <p:cNvSpPr>
            <a:spLocks noGrp="1"/>
          </p:cNvSpPr>
          <p:nvPr>
            <p:ph type="pic" idx="5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0"/>
          <p:cNvSpPr txBox="1">
            <a:spLocks noGrp="1"/>
          </p:cNvSpPr>
          <p:nvPr>
            <p:ph type="body" idx="6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1" name="Google Shape;11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0"/>
          <p:cNvSpPr txBox="1">
            <a:spLocks noGrp="1"/>
          </p:cNvSpPr>
          <p:nvPr>
            <p:ph type="subTitle" idx="7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4" name="Google Shape;114;p20"/>
          <p:cNvSpPr txBox="1">
            <a:spLocks noGrp="1"/>
          </p:cNvSpPr>
          <p:nvPr>
            <p:ph type="subTitle" idx="8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5" name="Google Shape;115;p20"/>
          <p:cNvSpPr txBox="1">
            <a:spLocks noGrp="1"/>
          </p:cNvSpPr>
          <p:nvPr>
            <p:ph type="subTitle" idx="9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_HEADER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CUSTOM_5_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>
            <a:spLocks noGrp="1"/>
          </p:cNvSpPr>
          <p:nvPr>
            <p:ph type="pic" idx="2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CUSTOM_6_1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2"/>
          <p:cNvSpPr>
            <a:spLocks noGrp="1"/>
          </p:cNvSpPr>
          <p:nvPr>
            <p:ph type="pic" idx="2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2"/>
          <p:cNvSpPr>
            <a:spLocks noGrp="1"/>
          </p:cNvSpPr>
          <p:nvPr>
            <p:ph type="pic" idx="3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3" name="Google Shape;123;p22"/>
          <p:cNvSpPr>
            <a:spLocks noGrp="1"/>
          </p:cNvSpPr>
          <p:nvPr>
            <p:ph type="pic" idx="4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2"/>
          <p:cNvSpPr>
            <a:spLocks noGrp="1"/>
          </p:cNvSpPr>
          <p:nvPr>
            <p:ph type="pic" idx="5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22"/>
          <p:cNvSpPr>
            <a:spLocks noGrp="1"/>
          </p:cNvSpPr>
          <p:nvPr>
            <p:ph type="pic" idx="6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22"/>
          <p:cNvSpPr>
            <a:spLocks noGrp="1"/>
          </p:cNvSpPr>
          <p:nvPr>
            <p:ph type="pic" idx="7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2"/>
          <p:cNvSpPr txBox="1">
            <a:spLocks noGrp="1"/>
          </p:cNvSpPr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2"/>
          <p:cNvSpPr>
            <a:spLocks noGrp="1"/>
          </p:cNvSpPr>
          <p:nvPr>
            <p:ph type="pic" idx="8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22"/>
          <p:cNvSpPr>
            <a:spLocks noGrp="1"/>
          </p:cNvSpPr>
          <p:nvPr>
            <p:ph type="pic" idx="9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22"/>
          <p:cNvSpPr>
            <a:spLocks noGrp="1"/>
          </p:cNvSpPr>
          <p:nvPr>
            <p:ph type="pic" idx="13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564">
          <p15:clr>
            <a:srgbClr val="E4696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BLANK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>
            <a:spLocks noGrp="1"/>
          </p:cNvSpPr>
          <p:nvPr>
            <p:ph type="title"/>
          </p:nvPr>
        </p:nvSpPr>
        <p:spPr>
          <a:xfrm>
            <a:off x="697350" y="2932550"/>
            <a:ext cx="77493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133" name="Google Shape;133;p23"/>
          <p:cNvSpPr txBox="1">
            <a:spLocks noGrp="1"/>
          </p:cNvSpPr>
          <p:nvPr>
            <p:ph type="title" idx="2"/>
          </p:nvPr>
        </p:nvSpPr>
        <p:spPr>
          <a:xfrm>
            <a:off x="3278250" y="1194450"/>
            <a:ext cx="2587500" cy="19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800"/>
              <a:buNone/>
              <a:defRPr sz="128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800"/>
              <a:buNone/>
              <a:defRPr sz="12800"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34" name="Google Shape;134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37">
          <p15:clr>
            <a:srgbClr val="E4696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secHead">
  <p:cSld name="SECTION_HEADER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xfrm>
            <a:off x="632850" y="1124700"/>
            <a:ext cx="7878300" cy="174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Hepta Slab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xfrm>
            <a:off x="4064100" y="4335200"/>
            <a:ext cx="1015800" cy="2661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38" name="Google Shape;138;p24"/>
          <p:cNvSpPr txBox="1">
            <a:spLocks noGrp="1"/>
          </p:cNvSpPr>
          <p:nvPr>
            <p:ph type="subTitle" idx="2"/>
          </p:nvPr>
        </p:nvSpPr>
        <p:spPr>
          <a:xfrm>
            <a:off x="2857500" y="2902000"/>
            <a:ext cx="37656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39" name="Google Shape;139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/ Content" type="tx">
  <p:cSld name="TITLE_AND_BODY">
    <p:bg>
      <p:bgPr>
        <a:solidFill>
          <a:schemeClr val="accent4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36552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body" idx="2"/>
          </p:nvPr>
        </p:nvSpPr>
        <p:spPr>
          <a:xfrm>
            <a:off x="711097" y="9805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subTitle" idx="3"/>
          </p:nvPr>
        </p:nvSpPr>
        <p:spPr>
          <a:xfrm>
            <a:off x="1699221" y="980279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body" idx="4"/>
          </p:nvPr>
        </p:nvSpPr>
        <p:spPr>
          <a:xfrm>
            <a:off x="2285797" y="1226054"/>
            <a:ext cx="1775700" cy="11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body" idx="5"/>
          </p:nvPr>
        </p:nvSpPr>
        <p:spPr>
          <a:xfrm>
            <a:off x="711097" y="2222666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6"/>
          </p:nvPr>
        </p:nvSpPr>
        <p:spPr>
          <a:xfrm>
            <a:off x="1699221" y="2222391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body" idx="7"/>
          </p:nvPr>
        </p:nvSpPr>
        <p:spPr>
          <a:xfrm>
            <a:off x="2285797" y="2468166"/>
            <a:ext cx="1775700" cy="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48" name="Google Shape;148;p25"/>
          <p:cNvSpPr txBox="1">
            <a:spLocks noGrp="1"/>
          </p:cNvSpPr>
          <p:nvPr>
            <p:ph type="body" idx="8"/>
          </p:nvPr>
        </p:nvSpPr>
        <p:spPr>
          <a:xfrm>
            <a:off x="711097" y="3219093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49" name="Google Shape;149;p25"/>
          <p:cNvSpPr txBox="1">
            <a:spLocks noGrp="1"/>
          </p:cNvSpPr>
          <p:nvPr>
            <p:ph type="subTitle" idx="9"/>
          </p:nvPr>
        </p:nvSpPr>
        <p:spPr>
          <a:xfrm>
            <a:off x="1699221" y="3218818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50" name="Google Shape;150;p25"/>
          <p:cNvSpPr txBox="1">
            <a:spLocks noGrp="1"/>
          </p:cNvSpPr>
          <p:nvPr>
            <p:ph type="body" idx="13"/>
          </p:nvPr>
        </p:nvSpPr>
        <p:spPr>
          <a:xfrm>
            <a:off x="2285797" y="3464593"/>
            <a:ext cx="1775700" cy="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51" name="Google Shape;151;p25"/>
          <p:cNvSpPr txBox="1">
            <a:spLocks noGrp="1"/>
          </p:cNvSpPr>
          <p:nvPr>
            <p:ph type="body" idx="14"/>
          </p:nvPr>
        </p:nvSpPr>
        <p:spPr>
          <a:xfrm>
            <a:off x="4746581" y="9805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52" name="Google Shape;152;p25"/>
          <p:cNvSpPr txBox="1">
            <a:spLocks noGrp="1"/>
          </p:cNvSpPr>
          <p:nvPr>
            <p:ph type="subTitle" idx="15"/>
          </p:nvPr>
        </p:nvSpPr>
        <p:spPr>
          <a:xfrm>
            <a:off x="5734705" y="980279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53" name="Google Shape;153;p25"/>
          <p:cNvSpPr txBox="1">
            <a:spLocks noGrp="1"/>
          </p:cNvSpPr>
          <p:nvPr>
            <p:ph type="body" idx="16"/>
          </p:nvPr>
        </p:nvSpPr>
        <p:spPr>
          <a:xfrm>
            <a:off x="6321281" y="1226054"/>
            <a:ext cx="1775700" cy="11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54" name="Google Shape;154;p25"/>
          <p:cNvSpPr txBox="1">
            <a:spLocks noGrp="1"/>
          </p:cNvSpPr>
          <p:nvPr>
            <p:ph type="body" idx="17"/>
          </p:nvPr>
        </p:nvSpPr>
        <p:spPr>
          <a:xfrm>
            <a:off x="4746581" y="2222666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55" name="Google Shape;155;p25"/>
          <p:cNvSpPr txBox="1">
            <a:spLocks noGrp="1"/>
          </p:cNvSpPr>
          <p:nvPr>
            <p:ph type="subTitle" idx="18"/>
          </p:nvPr>
        </p:nvSpPr>
        <p:spPr>
          <a:xfrm>
            <a:off x="5734705" y="2222391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56" name="Google Shape;156;p25"/>
          <p:cNvSpPr txBox="1">
            <a:spLocks noGrp="1"/>
          </p:cNvSpPr>
          <p:nvPr>
            <p:ph type="body" idx="19"/>
          </p:nvPr>
        </p:nvSpPr>
        <p:spPr>
          <a:xfrm>
            <a:off x="6321281" y="2468166"/>
            <a:ext cx="1775700" cy="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body" idx="20"/>
          </p:nvPr>
        </p:nvSpPr>
        <p:spPr>
          <a:xfrm>
            <a:off x="4746581" y="3219093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3175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3111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3048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2984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2921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2857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ExtraLight"/>
              <a:buChar char="●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279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ExtraLight"/>
              <a:buChar char="○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27305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ExtraLight"/>
              <a:buChar char="■"/>
              <a:defRPr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58" name="Google Shape;158;p25"/>
          <p:cNvSpPr txBox="1">
            <a:spLocks noGrp="1"/>
          </p:cNvSpPr>
          <p:nvPr>
            <p:ph type="subTitle" idx="21"/>
          </p:nvPr>
        </p:nvSpPr>
        <p:spPr>
          <a:xfrm>
            <a:off x="5734705" y="3218818"/>
            <a:ext cx="23622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59" name="Google Shape;159;p25"/>
          <p:cNvSpPr txBox="1">
            <a:spLocks noGrp="1"/>
          </p:cNvSpPr>
          <p:nvPr>
            <p:ph type="body" idx="22"/>
          </p:nvPr>
        </p:nvSpPr>
        <p:spPr>
          <a:xfrm>
            <a:off x="6321281" y="3464593"/>
            <a:ext cx="1775700" cy="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60" name="Google Shape;160;p25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60">
          <p15:clr>
            <a:srgbClr val="E46962"/>
          </p15:clr>
        </p15:guide>
        <p15:guide id="2" orient="horz" pos="360">
          <p15:clr>
            <a:srgbClr val="E46962"/>
          </p15:clr>
        </p15:guide>
        <p15:guide id="3" orient="horz" pos="1048">
          <p15:clr>
            <a:srgbClr val="E4696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mage" type="twoColTx">
  <p:cSld name="TITLE_AND_TWO_COLUMNS">
    <p:bg>
      <p:bgPr>
        <a:solidFill>
          <a:schemeClr val="dk1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6"/>
          <p:cNvSpPr/>
          <p:nvPr/>
        </p:nvSpPr>
        <p:spPr>
          <a:xfrm>
            <a:off x="0" y="0"/>
            <a:ext cx="9144000" cy="1631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6"/>
          <p:cNvSpPr txBox="1"/>
          <p:nvPr/>
        </p:nvSpPr>
        <p:spPr>
          <a:xfrm>
            <a:off x="6262625" y="1205946"/>
            <a:ext cx="21555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i="1" dirty="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dolor sit </a:t>
            </a:r>
            <a:r>
              <a:rPr lang="en" sz="700" i="1" dirty="0" err="1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amet</a:t>
            </a:r>
            <a:r>
              <a:rPr lang="en" sz="700" i="1" dirty="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lang="en" sz="700" i="1" dirty="0" err="1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consectetur</a:t>
            </a:r>
            <a:r>
              <a:rPr lang="en" sz="700" i="1" dirty="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lang="en" sz="700" i="1" dirty="0" err="1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adipiscing</a:t>
            </a:r>
            <a:r>
              <a:rPr lang="en" sz="700" i="1" dirty="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lang="en" sz="700" i="1" dirty="0" err="1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elit</a:t>
            </a:r>
            <a:r>
              <a:rPr lang="en" sz="700" i="1" dirty="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rPr>
              <a:t>.</a:t>
            </a:r>
            <a:endParaRPr sz="700" i="1" dirty="0">
              <a:solidFill>
                <a:schemeClr val="lt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164" name="Google Shape;164;p26"/>
          <p:cNvSpPr>
            <a:spLocks noGrp="1"/>
          </p:cNvSpPr>
          <p:nvPr>
            <p:ph type="pic" idx="2"/>
          </p:nvPr>
        </p:nvSpPr>
        <p:spPr>
          <a:xfrm>
            <a:off x="3915225" y="1631250"/>
            <a:ext cx="4441200" cy="3009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65" name="Google Shape;165;p26"/>
          <p:cNvSpPr txBox="1">
            <a:spLocks noGrp="1"/>
          </p:cNvSpPr>
          <p:nvPr>
            <p:ph type="body" idx="1"/>
          </p:nvPr>
        </p:nvSpPr>
        <p:spPr>
          <a:xfrm>
            <a:off x="791150" y="1835400"/>
            <a:ext cx="2094000" cy="84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66" name="Google Shape;166;p26"/>
          <p:cNvSpPr txBox="1">
            <a:spLocks noGrp="1"/>
          </p:cNvSpPr>
          <p:nvPr>
            <p:ph type="subTitle" idx="3"/>
          </p:nvPr>
        </p:nvSpPr>
        <p:spPr>
          <a:xfrm>
            <a:off x="791150" y="522625"/>
            <a:ext cx="3918300" cy="100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pta Slab Medium"/>
              <a:buNone/>
              <a:defRPr sz="3600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167" name="Google Shape;167;p26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text">
  <p:cSld name="TITLE_AND_TWO_COLUMNS_1">
    <p:bg>
      <p:bgPr>
        <a:solidFill>
          <a:schemeClr val="dk1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/>
          <p:nvPr/>
        </p:nvSpPr>
        <p:spPr>
          <a:xfrm>
            <a:off x="0" y="0"/>
            <a:ext cx="9144000" cy="1631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7"/>
          <p:cNvSpPr txBox="1">
            <a:spLocks noGrp="1"/>
          </p:cNvSpPr>
          <p:nvPr>
            <p:ph type="subTitle" idx="1"/>
          </p:nvPr>
        </p:nvSpPr>
        <p:spPr>
          <a:xfrm>
            <a:off x="791150" y="522625"/>
            <a:ext cx="5173200" cy="97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pta Slab Medium"/>
              <a:buNone/>
              <a:defRPr sz="3600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171" name="Google Shape;171;p27"/>
          <p:cNvSpPr txBox="1">
            <a:spLocks noGrp="1"/>
          </p:cNvSpPr>
          <p:nvPr>
            <p:ph type="body" idx="2"/>
          </p:nvPr>
        </p:nvSpPr>
        <p:spPr>
          <a:xfrm>
            <a:off x="685450" y="2180950"/>
            <a:ext cx="3579600" cy="23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p27"/>
          <p:cNvSpPr txBox="1">
            <a:spLocks noGrp="1"/>
          </p:cNvSpPr>
          <p:nvPr>
            <p:ph type="body" idx="3"/>
          </p:nvPr>
        </p:nvSpPr>
        <p:spPr>
          <a:xfrm>
            <a:off x="4601077" y="2180950"/>
            <a:ext cx="3579600" cy="23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27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/ Company Overview" type="titleOnly">
  <p:cSld name="TITLE_ONLY">
    <p:bg>
      <p:bgPr>
        <a:solidFill>
          <a:schemeClr val="accent4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>
            <a:spLocks noGrp="1"/>
          </p:cNvSpPr>
          <p:nvPr>
            <p:ph type="pic" idx="2"/>
          </p:nvPr>
        </p:nvSpPr>
        <p:spPr>
          <a:xfrm>
            <a:off x="791150" y="522900"/>
            <a:ext cx="1294800" cy="1918500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28"/>
          <p:cNvSpPr>
            <a:spLocks noGrp="1"/>
          </p:cNvSpPr>
          <p:nvPr>
            <p:ph type="pic" idx="3"/>
          </p:nvPr>
        </p:nvSpPr>
        <p:spPr>
          <a:xfrm>
            <a:off x="2355375" y="522900"/>
            <a:ext cx="1294800" cy="1918500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Google Shape;177;p28"/>
          <p:cNvSpPr>
            <a:spLocks noGrp="1"/>
          </p:cNvSpPr>
          <p:nvPr>
            <p:ph type="pic" idx="4"/>
          </p:nvPr>
        </p:nvSpPr>
        <p:spPr>
          <a:xfrm>
            <a:off x="3921313" y="522900"/>
            <a:ext cx="1294800" cy="19185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28"/>
          <p:cNvSpPr>
            <a:spLocks noGrp="1"/>
          </p:cNvSpPr>
          <p:nvPr>
            <p:ph type="pic" idx="5"/>
          </p:nvPr>
        </p:nvSpPr>
        <p:spPr>
          <a:xfrm>
            <a:off x="5491588" y="522900"/>
            <a:ext cx="1294800" cy="19185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28"/>
          <p:cNvSpPr txBox="1">
            <a:spLocks noGrp="1"/>
          </p:cNvSpPr>
          <p:nvPr>
            <p:ph type="body" idx="1"/>
          </p:nvPr>
        </p:nvSpPr>
        <p:spPr>
          <a:xfrm>
            <a:off x="680850" y="3443850"/>
            <a:ext cx="3074700" cy="103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marL="914400" lvl="1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○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marL="1371600" lvl="2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■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marL="1828800" lvl="3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marL="2286000" lvl="4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○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marL="2743200" lvl="5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■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marL="3200400" lvl="6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●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marL="3657600" lvl="7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○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marL="4114800" lvl="8" indent="-4064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Char char="■"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180" name="Google Shape;180;p28"/>
          <p:cNvSpPr txBox="1">
            <a:spLocks noGrp="1"/>
          </p:cNvSpPr>
          <p:nvPr>
            <p:ph type="body" idx="6"/>
          </p:nvPr>
        </p:nvSpPr>
        <p:spPr>
          <a:xfrm>
            <a:off x="4123900" y="3443850"/>
            <a:ext cx="4030200" cy="11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81" name="Google Shape;181;p28"/>
          <p:cNvSpPr txBox="1">
            <a:spLocks noGrp="1"/>
          </p:cNvSpPr>
          <p:nvPr>
            <p:ph type="body" idx="7"/>
          </p:nvPr>
        </p:nvSpPr>
        <p:spPr>
          <a:xfrm>
            <a:off x="705088" y="2737270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2" name="Google Shape;182;p28"/>
          <p:cNvSpPr txBox="1">
            <a:spLocks noGrp="1"/>
          </p:cNvSpPr>
          <p:nvPr>
            <p:ph type="body" idx="8"/>
          </p:nvPr>
        </p:nvSpPr>
        <p:spPr>
          <a:xfrm>
            <a:off x="2258888" y="2737270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3" name="Google Shape;183;p28"/>
          <p:cNvSpPr txBox="1">
            <a:spLocks noGrp="1"/>
          </p:cNvSpPr>
          <p:nvPr>
            <p:ph type="body" idx="9"/>
          </p:nvPr>
        </p:nvSpPr>
        <p:spPr>
          <a:xfrm>
            <a:off x="3827513" y="2737270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4" name="Google Shape;184;p28"/>
          <p:cNvSpPr txBox="1">
            <a:spLocks noGrp="1"/>
          </p:cNvSpPr>
          <p:nvPr>
            <p:ph type="body" idx="13"/>
          </p:nvPr>
        </p:nvSpPr>
        <p:spPr>
          <a:xfrm>
            <a:off x="5395113" y="2737270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5" name="Google Shape;185;p28"/>
          <p:cNvSpPr txBox="1">
            <a:spLocks noGrp="1"/>
          </p:cNvSpPr>
          <p:nvPr>
            <p:ph type="body" idx="14"/>
          </p:nvPr>
        </p:nvSpPr>
        <p:spPr>
          <a:xfrm>
            <a:off x="705091" y="2464123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6" name="Google Shape;186;p28"/>
          <p:cNvSpPr txBox="1">
            <a:spLocks noGrp="1"/>
          </p:cNvSpPr>
          <p:nvPr>
            <p:ph type="body" idx="15"/>
          </p:nvPr>
        </p:nvSpPr>
        <p:spPr>
          <a:xfrm>
            <a:off x="2258891" y="2464123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7" name="Google Shape;187;p28"/>
          <p:cNvSpPr txBox="1">
            <a:spLocks noGrp="1"/>
          </p:cNvSpPr>
          <p:nvPr>
            <p:ph type="body" idx="16"/>
          </p:nvPr>
        </p:nvSpPr>
        <p:spPr>
          <a:xfrm>
            <a:off x="3827003" y="2464123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8" name="Google Shape;188;p28"/>
          <p:cNvSpPr txBox="1">
            <a:spLocks noGrp="1"/>
          </p:cNvSpPr>
          <p:nvPr>
            <p:ph type="body" idx="17"/>
          </p:nvPr>
        </p:nvSpPr>
        <p:spPr>
          <a:xfrm>
            <a:off x="5396128" y="2464123"/>
            <a:ext cx="1294800" cy="2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●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○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00"/>
              <a:buFont typeface="Barlow Medium"/>
              <a:buChar char="■"/>
              <a:defRPr sz="7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89" name="Google Shape;189;p28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etitive Landscape">
  <p:cSld name="ONE_COLUMN_TEXT">
    <p:bg>
      <p:bgPr>
        <a:solidFill>
          <a:schemeClr val="dk1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9"/>
          <p:cNvSpPr txBox="1">
            <a:spLocks noGrp="1"/>
          </p:cNvSpPr>
          <p:nvPr>
            <p:ph type="body" idx="1"/>
          </p:nvPr>
        </p:nvSpPr>
        <p:spPr>
          <a:xfrm>
            <a:off x="791150" y="738025"/>
            <a:ext cx="39183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○"/>
              <a:defRPr sz="1100"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○"/>
              <a:defRPr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○"/>
              <a:defRPr sz="1100"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92" name="Google Shape;192;p29"/>
          <p:cNvSpPr txBox="1">
            <a:spLocks noGrp="1"/>
          </p:cNvSpPr>
          <p:nvPr>
            <p:ph type="subTitle" idx="2"/>
          </p:nvPr>
        </p:nvSpPr>
        <p:spPr>
          <a:xfrm>
            <a:off x="791150" y="522625"/>
            <a:ext cx="3918300" cy="21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193" name="Google Shape;193;p29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rket Trends + Data">
  <p:cSld name="MAIN_POINT">
    <p:bg>
      <p:bgPr>
        <a:solidFill>
          <a:schemeClr val="dk1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>
            <a:spLocks noGrp="1"/>
          </p:cNvSpPr>
          <p:nvPr>
            <p:ph type="subTitle" idx="1"/>
          </p:nvPr>
        </p:nvSpPr>
        <p:spPr>
          <a:xfrm>
            <a:off x="690250" y="415625"/>
            <a:ext cx="1261800" cy="27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196" name="Google Shape;196;p30"/>
          <p:cNvSpPr txBox="1">
            <a:spLocks noGrp="1"/>
          </p:cNvSpPr>
          <p:nvPr>
            <p:ph type="subTitle" idx="2"/>
          </p:nvPr>
        </p:nvSpPr>
        <p:spPr>
          <a:xfrm>
            <a:off x="480420" y="290626"/>
            <a:ext cx="3592200" cy="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pta Slab Light"/>
                <a:ea typeface="Hepta Slab Light"/>
                <a:cs typeface="Hepta Slab Light"/>
                <a:sym typeface="Hepta Slab Light"/>
              </a:defRPr>
            </a:lvl9pPr>
          </a:lstStyle>
          <a:p>
            <a:endParaRPr/>
          </a:p>
        </p:txBody>
      </p:sp>
      <p:sp>
        <p:nvSpPr>
          <p:cNvPr id="197" name="Google Shape;197;p30"/>
          <p:cNvSpPr txBox="1">
            <a:spLocks noGrp="1"/>
          </p:cNvSpPr>
          <p:nvPr>
            <p:ph type="body" idx="3"/>
          </p:nvPr>
        </p:nvSpPr>
        <p:spPr>
          <a:xfrm>
            <a:off x="480425" y="534275"/>
            <a:ext cx="4878300" cy="19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198" name="Google Shape;198;p30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rtl="0">
              <a:buNone/>
              <a:defRPr sz="110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60">
          <p15:clr>
            <a:srgbClr val="E46962"/>
          </p15:clr>
        </p15:guide>
        <p15:guide id="2" orient="horz" pos="347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_AND_BODY_1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SzPts val="800"/>
              <a:buChar char="○"/>
              <a:defRPr/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Analysis">
  <p:cSld name="CUSTOM_14">
    <p:bg>
      <p:bgPr>
        <a:solidFill>
          <a:schemeClr val="dk1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1"/>
          <p:cNvSpPr txBox="1">
            <a:spLocks noGrp="1"/>
          </p:cNvSpPr>
          <p:nvPr>
            <p:ph type="title"/>
          </p:nvPr>
        </p:nvSpPr>
        <p:spPr>
          <a:xfrm>
            <a:off x="723861" y="1584738"/>
            <a:ext cx="26706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01" name="Google Shape;201;p31"/>
          <p:cNvSpPr txBox="1">
            <a:spLocks noGrp="1"/>
          </p:cNvSpPr>
          <p:nvPr>
            <p:ph type="title" idx="2"/>
          </p:nvPr>
        </p:nvSpPr>
        <p:spPr>
          <a:xfrm>
            <a:off x="723861" y="2390981"/>
            <a:ext cx="26706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02" name="Google Shape;202;p31"/>
          <p:cNvSpPr txBox="1">
            <a:spLocks noGrp="1"/>
          </p:cNvSpPr>
          <p:nvPr>
            <p:ph type="title" idx="3"/>
          </p:nvPr>
        </p:nvSpPr>
        <p:spPr>
          <a:xfrm>
            <a:off x="723861" y="3157931"/>
            <a:ext cx="26706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03" name="Google Shape;203;p31"/>
          <p:cNvSpPr txBox="1">
            <a:spLocks noGrp="1"/>
          </p:cNvSpPr>
          <p:nvPr>
            <p:ph type="title" idx="4"/>
          </p:nvPr>
        </p:nvSpPr>
        <p:spPr>
          <a:xfrm>
            <a:off x="723861" y="3954905"/>
            <a:ext cx="26706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Barlow Medium"/>
              <a:buNone/>
              <a:defRPr sz="15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04" name="Google Shape;204;p31"/>
          <p:cNvSpPr txBox="1">
            <a:spLocks noGrp="1"/>
          </p:cNvSpPr>
          <p:nvPr>
            <p:ph type="subTitle" idx="1"/>
          </p:nvPr>
        </p:nvSpPr>
        <p:spPr>
          <a:xfrm>
            <a:off x="480420" y="290626"/>
            <a:ext cx="3592200" cy="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05" name="Google Shape;205;p31"/>
          <p:cNvSpPr txBox="1">
            <a:spLocks noGrp="1"/>
          </p:cNvSpPr>
          <p:nvPr>
            <p:ph type="body" idx="5"/>
          </p:nvPr>
        </p:nvSpPr>
        <p:spPr>
          <a:xfrm>
            <a:off x="480425" y="610475"/>
            <a:ext cx="4878300" cy="3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Barlow"/>
              <a:buChar char="■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Barlow"/>
              <a:buChar char="●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Barlow"/>
              <a:buChar char="■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Barlow"/>
              <a:buChar char="●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"/>
              <a:buChar char="■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3"/>
                </a:solidFill>
              </a:defRPr>
            </a:lvl1pPr>
            <a:lvl2pPr lvl="1" rtl="0">
              <a:buNone/>
              <a:defRPr sz="1100">
                <a:solidFill>
                  <a:schemeClr val="accent3"/>
                </a:solidFill>
              </a:defRPr>
            </a:lvl2pPr>
            <a:lvl3pPr lvl="2" rtl="0">
              <a:buNone/>
              <a:defRPr sz="1100">
                <a:solidFill>
                  <a:schemeClr val="accent3"/>
                </a:solidFill>
              </a:defRPr>
            </a:lvl3pPr>
            <a:lvl4pPr lvl="3" rtl="0">
              <a:buNone/>
              <a:defRPr sz="1100">
                <a:solidFill>
                  <a:schemeClr val="accent3"/>
                </a:solidFill>
              </a:defRPr>
            </a:lvl4pPr>
            <a:lvl5pPr lvl="4" rtl="0">
              <a:buNone/>
              <a:defRPr sz="1100">
                <a:solidFill>
                  <a:schemeClr val="accent3"/>
                </a:solidFill>
              </a:defRPr>
            </a:lvl5pPr>
            <a:lvl6pPr lvl="5" rtl="0">
              <a:buNone/>
              <a:defRPr sz="1100">
                <a:solidFill>
                  <a:schemeClr val="accent3"/>
                </a:solidFill>
              </a:defRPr>
            </a:lvl6pPr>
            <a:lvl7pPr lvl="6" rtl="0">
              <a:buNone/>
              <a:defRPr sz="1100">
                <a:solidFill>
                  <a:schemeClr val="accent3"/>
                </a:solidFill>
              </a:defRPr>
            </a:lvl7pPr>
            <a:lvl8pPr lvl="7" rtl="0">
              <a:buNone/>
              <a:defRPr sz="1100">
                <a:solidFill>
                  <a:schemeClr val="accent3"/>
                </a:solidFill>
              </a:defRPr>
            </a:lvl8pPr>
            <a:lvl9pPr lvl="8" rtl="0">
              <a:buNone/>
              <a:defRPr sz="1100">
                <a:solidFill>
                  <a:schemeClr val="accent3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/ Thank You">
  <p:cSld name="CUSTOM_13">
    <p:bg>
      <p:bgPr>
        <a:solidFill>
          <a:schemeClr val="lt1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>
            <a:spLocks noGrp="1"/>
          </p:cNvSpPr>
          <p:nvPr>
            <p:ph type="title"/>
          </p:nvPr>
        </p:nvSpPr>
        <p:spPr>
          <a:xfrm>
            <a:off x="455221" y="1321125"/>
            <a:ext cx="5094600" cy="1749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09" name="Google Shape;209;p32"/>
          <p:cNvSpPr txBox="1">
            <a:spLocks noGrp="1"/>
          </p:cNvSpPr>
          <p:nvPr>
            <p:ph type="body" idx="1"/>
          </p:nvPr>
        </p:nvSpPr>
        <p:spPr>
          <a:xfrm>
            <a:off x="567029" y="4500404"/>
            <a:ext cx="1015800" cy="266100"/>
          </a:xfrm>
          <a:prstGeom prst="rect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●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○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Font typeface="Barlow Medium"/>
              <a:buChar char="■"/>
              <a:defRPr sz="1100"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10" name="Google Shape;210;p3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_TITLE_AND_DESCRIPTION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697350" y="2932550"/>
            <a:ext cx="77493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pta Slab Medium"/>
              <a:buNone/>
              <a:defRPr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800"/>
              <a:buFont typeface="Hepta Slab Medium"/>
              <a:buNone/>
              <a:defRPr sz="12800">
                <a:solidFill>
                  <a:schemeClr val="accent5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title" idx="2"/>
          </p:nvPr>
        </p:nvSpPr>
        <p:spPr>
          <a:xfrm>
            <a:off x="3278250" y="1194450"/>
            <a:ext cx="2587500" cy="19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800"/>
              <a:buNone/>
              <a:defRPr sz="12800">
                <a:solidFill>
                  <a:schemeClr val="dk2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14" name="Google Shape;214;p3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rket Size / Pie Graph">
  <p:cSld name="CAPTION_ONLY">
    <p:bg>
      <p:bgPr>
        <a:solidFill>
          <a:schemeClr val="dk1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/>
          <p:nvPr/>
        </p:nvSpPr>
        <p:spPr>
          <a:xfrm>
            <a:off x="0" y="0"/>
            <a:ext cx="9144000" cy="1631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34"/>
          <p:cNvSpPr txBox="1">
            <a:spLocks noGrp="1"/>
          </p:cNvSpPr>
          <p:nvPr>
            <p:ph type="subTitle" idx="1"/>
          </p:nvPr>
        </p:nvSpPr>
        <p:spPr>
          <a:xfrm>
            <a:off x="791150" y="522625"/>
            <a:ext cx="4977300" cy="110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pta Slab Medium"/>
              <a:buNone/>
              <a:defRPr sz="3600"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18" name="Google Shape;218;p34"/>
          <p:cNvSpPr txBox="1">
            <a:spLocks noGrp="1"/>
          </p:cNvSpPr>
          <p:nvPr>
            <p:ph type="body" idx="2"/>
          </p:nvPr>
        </p:nvSpPr>
        <p:spPr>
          <a:xfrm>
            <a:off x="714950" y="1989025"/>
            <a:ext cx="2792400" cy="28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 sz="1500">
                <a:solidFill>
                  <a:schemeClr val="lt1"/>
                </a:solidFill>
              </a:defRPr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 sz="1500">
                <a:solidFill>
                  <a:schemeClr val="lt1"/>
                </a:solidFill>
              </a:defRPr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 sz="1500">
                <a:solidFill>
                  <a:schemeClr val="lt1"/>
                </a:solidFill>
              </a:defRPr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 sz="1500">
                <a:solidFill>
                  <a:schemeClr val="lt1"/>
                </a:solidFill>
              </a:defRPr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 sz="1500">
                <a:solidFill>
                  <a:schemeClr val="lt1"/>
                </a:solidFill>
              </a:defRPr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 sz="1500">
                <a:solidFill>
                  <a:schemeClr val="lt1"/>
                </a:solidFill>
              </a:defRPr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 sz="1500">
                <a:solidFill>
                  <a:schemeClr val="lt1"/>
                </a:solidFill>
              </a:defRPr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 sz="15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34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dk2"/>
                </a:solidFill>
              </a:defRPr>
            </a:lvl1pPr>
            <a:lvl2pPr lvl="1" rtl="0">
              <a:buNone/>
              <a:defRPr sz="1100">
                <a:solidFill>
                  <a:schemeClr val="dk2"/>
                </a:solidFill>
              </a:defRPr>
            </a:lvl2pPr>
            <a:lvl3pPr lvl="2" rtl="0">
              <a:buNone/>
              <a:defRPr sz="1100">
                <a:solidFill>
                  <a:schemeClr val="dk2"/>
                </a:solidFill>
              </a:defRPr>
            </a:lvl3pPr>
            <a:lvl4pPr lvl="3" rtl="0">
              <a:buNone/>
              <a:defRPr sz="1100">
                <a:solidFill>
                  <a:schemeClr val="dk2"/>
                </a:solidFill>
              </a:defRPr>
            </a:lvl4pPr>
            <a:lvl5pPr lvl="4" rtl="0">
              <a:buNone/>
              <a:defRPr sz="1100">
                <a:solidFill>
                  <a:schemeClr val="dk2"/>
                </a:solidFill>
              </a:defRPr>
            </a:lvl5pPr>
            <a:lvl6pPr lvl="5" rtl="0">
              <a:buNone/>
              <a:defRPr sz="1100">
                <a:solidFill>
                  <a:schemeClr val="dk2"/>
                </a:solidFill>
              </a:defRPr>
            </a:lvl6pPr>
            <a:lvl7pPr lvl="6" rtl="0">
              <a:buNone/>
              <a:defRPr sz="1100">
                <a:solidFill>
                  <a:schemeClr val="dk2"/>
                </a:solidFill>
              </a:defRPr>
            </a:lvl7pPr>
            <a:lvl8pPr lvl="7" rtl="0">
              <a:buNone/>
              <a:defRPr sz="1100">
                <a:solidFill>
                  <a:schemeClr val="dk2"/>
                </a:solidFill>
              </a:defRPr>
            </a:lvl8pPr>
            <a:lvl9pPr lvl="8" rtl="0">
              <a:buNone/>
              <a:defRPr sz="11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0" name="Google Shape;220;p34"/>
          <p:cNvSpPr/>
          <p:nvPr/>
        </p:nvSpPr>
        <p:spPr>
          <a:xfrm>
            <a:off x="4416275" y="1976923"/>
            <a:ext cx="4045200" cy="2871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4"/>
          <p:cNvSpPr/>
          <p:nvPr/>
        </p:nvSpPr>
        <p:spPr>
          <a:xfrm rot="444408">
            <a:off x="5636457" y="2500588"/>
            <a:ext cx="1505663" cy="1505327"/>
          </a:xfrm>
          <a:prstGeom prst="pie">
            <a:avLst>
              <a:gd name="adj1" fmla="val 8241844"/>
              <a:gd name="adj2" fmla="val 12554936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10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fferentiators / 4 column text">
  <p:cSld name="BIG_NUMBER">
    <p:bg>
      <p:bgPr>
        <a:solidFill>
          <a:schemeClr val="dk1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5"/>
          <p:cNvSpPr/>
          <p:nvPr/>
        </p:nvSpPr>
        <p:spPr>
          <a:xfrm>
            <a:off x="0" y="1324925"/>
            <a:ext cx="4572000" cy="191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"/>
          </a:p>
        </p:txBody>
      </p:sp>
      <p:sp>
        <p:nvSpPr>
          <p:cNvPr id="224" name="Google Shape;224;p35"/>
          <p:cNvSpPr/>
          <p:nvPr/>
        </p:nvSpPr>
        <p:spPr>
          <a:xfrm>
            <a:off x="0" y="3235076"/>
            <a:ext cx="4572000" cy="1914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chemeClr val="dk2"/>
              </a:solidFill>
            </a:endParaRPr>
          </a:p>
        </p:txBody>
      </p:sp>
      <p:sp>
        <p:nvSpPr>
          <p:cNvPr id="225" name="Google Shape;225;p35"/>
          <p:cNvSpPr/>
          <p:nvPr/>
        </p:nvSpPr>
        <p:spPr>
          <a:xfrm>
            <a:off x="4571892" y="3235076"/>
            <a:ext cx="4572000" cy="1914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chemeClr val="lt1"/>
              </a:solidFill>
            </a:endParaRPr>
          </a:p>
        </p:txBody>
      </p:sp>
      <p:sp>
        <p:nvSpPr>
          <p:cNvPr id="226" name="Google Shape;226;p35"/>
          <p:cNvSpPr/>
          <p:nvPr/>
        </p:nvSpPr>
        <p:spPr>
          <a:xfrm>
            <a:off x="4571892" y="1324925"/>
            <a:ext cx="4572000" cy="1910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chemeClr val="accent5"/>
              </a:solidFill>
            </a:endParaRPr>
          </a:p>
        </p:txBody>
      </p:sp>
      <p:sp>
        <p:nvSpPr>
          <p:cNvPr id="227" name="Google Shape;227;p35"/>
          <p:cNvSpPr txBox="1">
            <a:spLocks noGrp="1"/>
          </p:cNvSpPr>
          <p:nvPr>
            <p:ph type="subTitle" idx="1"/>
          </p:nvPr>
        </p:nvSpPr>
        <p:spPr>
          <a:xfrm>
            <a:off x="480420" y="290626"/>
            <a:ext cx="3592200" cy="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28" name="Google Shape;228;p35"/>
          <p:cNvSpPr txBox="1">
            <a:spLocks noGrp="1"/>
          </p:cNvSpPr>
          <p:nvPr>
            <p:ph type="body" idx="2"/>
          </p:nvPr>
        </p:nvSpPr>
        <p:spPr>
          <a:xfrm>
            <a:off x="480425" y="610475"/>
            <a:ext cx="4878300" cy="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29" name="Google Shape;229;p35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dk2"/>
                </a:solidFill>
              </a:defRPr>
            </a:lvl1pPr>
            <a:lvl2pPr lvl="1" rtl="0">
              <a:buNone/>
              <a:defRPr sz="1100">
                <a:solidFill>
                  <a:schemeClr val="dk2"/>
                </a:solidFill>
              </a:defRPr>
            </a:lvl2pPr>
            <a:lvl3pPr lvl="2" rtl="0">
              <a:buNone/>
              <a:defRPr sz="1100">
                <a:solidFill>
                  <a:schemeClr val="dk2"/>
                </a:solidFill>
              </a:defRPr>
            </a:lvl3pPr>
            <a:lvl4pPr lvl="3" rtl="0">
              <a:buNone/>
              <a:defRPr sz="1100">
                <a:solidFill>
                  <a:schemeClr val="dk2"/>
                </a:solidFill>
              </a:defRPr>
            </a:lvl4pPr>
            <a:lvl5pPr lvl="4" rtl="0">
              <a:buNone/>
              <a:defRPr sz="1100">
                <a:solidFill>
                  <a:schemeClr val="dk2"/>
                </a:solidFill>
              </a:defRPr>
            </a:lvl5pPr>
            <a:lvl6pPr lvl="5" rtl="0">
              <a:buNone/>
              <a:defRPr sz="1100">
                <a:solidFill>
                  <a:schemeClr val="dk2"/>
                </a:solidFill>
              </a:defRPr>
            </a:lvl6pPr>
            <a:lvl7pPr lvl="6" rtl="0">
              <a:buNone/>
              <a:defRPr sz="1100">
                <a:solidFill>
                  <a:schemeClr val="dk2"/>
                </a:solidFill>
              </a:defRPr>
            </a:lvl7pPr>
            <a:lvl8pPr lvl="7" rtl="0">
              <a:buNone/>
              <a:defRPr sz="1100">
                <a:solidFill>
                  <a:schemeClr val="dk2"/>
                </a:solidFill>
              </a:defRPr>
            </a:lvl8pPr>
            <a:lvl9pPr lvl="8" rtl="0">
              <a:buNone/>
              <a:defRPr sz="11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blank">
  <p:cSld name="BLANK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6"/>
          <p:cNvSpPr txBox="1">
            <a:spLocks noGrp="1"/>
          </p:cNvSpPr>
          <p:nvPr>
            <p:ph type="title"/>
          </p:nvPr>
        </p:nvSpPr>
        <p:spPr>
          <a:xfrm>
            <a:off x="697350" y="2932550"/>
            <a:ext cx="77493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32" name="Google Shape;232;p36"/>
          <p:cNvSpPr txBox="1">
            <a:spLocks noGrp="1"/>
          </p:cNvSpPr>
          <p:nvPr>
            <p:ph type="title" idx="2"/>
          </p:nvPr>
        </p:nvSpPr>
        <p:spPr>
          <a:xfrm>
            <a:off x="3278250" y="1194450"/>
            <a:ext cx="2587500" cy="19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0"/>
              <a:buNone/>
              <a:defRPr sz="128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33" name="Google Shape;233;p3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text">
  <p:cSld name="TITLE_1">
    <p:bg>
      <p:bgPr>
        <a:solidFill>
          <a:schemeClr val="dk1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7"/>
          <p:cNvSpPr/>
          <p:nvPr/>
        </p:nvSpPr>
        <p:spPr>
          <a:xfrm>
            <a:off x="0" y="0"/>
            <a:ext cx="9144000" cy="1631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37"/>
          <p:cNvSpPr txBox="1">
            <a:spLocks noGrp="1"/>
          </p:cNvSpPr>
          <p:nvPr>
            <p:ph type="subTitle" idx="1"/>
          </p:nvPr>
        </p:nvSpPr>
        <p:spPr>
          <a:xfrm>
            <a:off x="791150" y="522625"/>
            <a:ext cx="5938800" cy="110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pta Slab Medium"/>
              <a:buNone/>
              <a:defRPr sz="3600"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37" name="Google Shape;237;p37"/>
          <p:cNvSpPr txBox="1">
            <a:spLocks noGrp="1"/>
          </p:cNvSpPr>
          <p:nvPr>
            <p:ph type="body" idx="2"/>
          </p:nvPr>
        </p:nvSpPr>
        <p:spPr>
          <a:xfrm>
            <a:off x="810075" y="2065225"/>
            <a:ext cx="7539900" cy="27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 sz="2800">
                <a:solidFill>
                  <a:schemeClr val="lt1"/>
                </a:solidFill>
              </a:defRPr>
            </a:lvl1pPr>
            <a:lvl2pPr marL="914400" lvl="1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 sz="2800">
                <a:solidFill>
                  <a:schemeClr val="lt1"/>
                </a:solidFill>
              </a:defRPr>
            </a:lvl2pPr>
            <a:lvl3pPr marL="1371600" lvl="2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 sz="2800">
                <a:solidFill>
                  <a:schemeClr val="lt1"/>
                </a:solidFill>
              </a:defRPr>
            </a:lvl3pPr>
            <a:lvl4pPr marL="1828800" lvl="3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 sz="2800">
                <a:solidFill>
                  <a:schemeClr val="lt1"/>
                </a:solidFill>
              </a:defRPr>
            </a:lvl4pPr>
            <a:lvl5pPr marL="2286000" lvl="4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 sz="2800">
                <a:solidFill>
                  <a:schemeClr val="lt1"/>
                </a:solidFill>
              </a:defRPr>
            </a:lvl5pPr>
            <a:lvl6pPr marL="2743200" lvl="5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 sz="2800">
                <a:solidFill>
                  <a:schemeClr val="lt1"/>
                </a:solidFill>
              </a:defRPr>
            </a:lvl6pPr>
            <a:lvl7pPr marL="3200400" lvl="6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 sz="2800">
                <a:solidFill>
                  <a:schemeClr val="lt1"/>
                </a:solidFill>
              </a:defRPr>
            </a:lvl7pPr>
            <a:lvl8pPr marL="3657600" lvl="7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 sz="2800">
                <a:solidFill>
                  <a:schemeClr val="lt1"/>
                </a:solidFill>
              </a:defRPr>
            </a:lvl8pPr>
            <a:lvl9pPr marL="4114800" lvl="8" indent="-406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8" name="Google Shape;238;p37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1"/>
                </a:solidFill>
              </a:defRPr>
            </a:lvl1pPr>
            <a:lvl2pPr lvl="1" rtl="0">
              <a:buNone/>
              <a:defRPr sz="1100">
                <a:solidFill>
                  <a:schemeClr val="accent1"/>
                </a:solidFill>
              </a:defRPr>
            </a:lvl2pPr>
            <a:lvl3pPr lvl="2" rtl="0">
              <a:buNone/>
              <a:defRPr sz="1100">
                <a:solidFill>
                  <a:schemeClr val="accent1"/>
                </a:solidFill>
              </a:defRPr>
            </a:lvl3pPr>
            <a:lvl4pPr lvl="3" rtl="0">
              <a:buNone/>
              <a:defRPr sz="1100">
                <a:solidFill>
                  <a:schemeClr val="accent1"/>
                </a:solidFill>
              </a:defRPr>
            </a:lvl4pPr>
            <a:lvl5pPr lvl="4" rtl="0">
              <a:buNone/>
              <a:defRPr sz="1100">
                <a:solidFill>
                  <a:schemeClr val="accent1"/>
                </a:solidFill>
              </a:defRPr>
            </a:lvl5pPr>
            <a:lvl6pPr lvl="5" rtl="0">
              <a:buNone/>
              <a:defRPr sz="1100">
                <a:solidFill>
                  <a:schemeClr val="accent1"/>
                </a:solidFill>
              </a:defRPr>
            </a:lvl6pPr>
            <a:lvl7pPr lvl="6" rtl="0">
              <a:buNone/>
              <a:defRPr sz="1100">
                <a:solidFill>
                  <a:schemeClr val="accent1"/>
                </a:solidFill>
              </a:defRPr>
            </a:lvl7pPr>
            <a:lvl8pPr lvl="7" rtl="0">
              <a:buNone/>
              <a:defRPr sz="1100">
                <a:solidFill>
                  <a:schemeClr val="accent1"/>
                </a:solidFill>
              </a:defRPr>
            </a:lvl8pPr>
            <a:lvl9pPr lvl="8" rtl="0"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Background Image + Text">
  <p:cSld name="CUSTOM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8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41" name="Google Shape;241;p38"/>
          <p:cNvSpPr txBox="1">
            <a:spLocks noGrp="1"/>
          </p:cNvSpPr>
          <p:nvPr>
            <p:ph type="body" idx="1"/>
          </p:nvPr>
        </p:nvSpPr>
        <p:spPr>
          <a:xfrm>
            <a:off x="4655675" y="956675"/>
            <a:ext cx="3965400" cy="775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274300" tIns="0" rIns="274300" bIns="27430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○"/>
              <a:defRPr sz="1100"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○"/>
              <a:defRPr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●"/>
              <a:defRPr sz="1100"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○"/>
              <a:defRPr sz="1100"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"/>
              <a:buChar char="■"/>
              <a:defRPr sz="1100"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42" name="Google Shape;242;p38"/>
          <p:cNvSpPr txBox="1">
            <a:spLocks noGrp="1"/>
          </p:cNvSpPr>
          <p:nvPr>
            <p:ph type="subTitle" idx="3"/>
          </p:nvPr>
        </p:nvSpPr>
        <p:spPr>
          <a:xfrm>
            <a:off x="4655675" y="522900"/>
            <a:ext cx="3965400" cy="4428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274300" tIns="274300" rIns="27430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43" name="Google Shape;243;p38"/>
          <p:cNvSpPr txBox="1">
            <a:spLocks noGrp="1"/>
          </p:cNvSpPr>
          <p:nvPr>
            <p:ph type="body" idx="4"/>
          </p:nvPr>
        </p:nvSpPr>
        <p:spPr>
          <a:xfrm>
            <a:off x="524350" y="4144800"/>
            <a:ext cx="1558800" cy="4758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137150" tIns="137150" rIns="137150" bIns="13715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●"/>
              <a:defRPr sz="700"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○"/>
              <a:defRPr sz="700"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■"/>
              <a:defRPr sz="700"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●"/>
              <a:defRPr sz="700"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○"/>
              <a:defRPr sz="700"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■"/>
              <a:defRPr sz="700"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●"/>
              <a:defRPr sz="700"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○"/>
              <a:defRPr sz="700"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"/>
              <a:buChar char="■"/>
              <a:defRPr sz="700"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44" name="Google Shape;244;p3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Barlow"/>
                <a:ea typeface="Barlow"/>
                <a:cs typeface="Barlow"/>
                <a:sym typeface="Barlow"/>
              </a:defRPr>
            </a:lvl1pPr>
            <a:lvl2pPr lvl="1">
              <a:buNone/>
              <a:defRPr>
                <a:latin typeface="Barlow"/>
                <a:ea typeface="Barlow"/>
                <a:cs typeface="Barlow"/>
                <a:sym typeface="Barlow"/>
              </a:defRPr>
            </a:lvl2pPr>
            <a:lvl3pPr lvl="2">
              <a:buNone/>
              <a:defRPr>
                <a:latin typeface="Barlow"/>
                <a:ea typeface="Barlow"/>
                <a:cs typeface="Barlow"/>
                <a:sym typeface="Barlow"/>
              </a:defRPr>
            </a:lvl3pPr>
            <a:lvl4pPr lvl="3">
              <a:buNone/>
              <a:defRPr>
                <a:latin typeface="Barlow"/>
                <a:ea typeface="Barlow"/>
                <a:cs typeface="Barlow"/>
                <a:sym typeface="Barlow"/>
              </a:defRPr>
            </a:lvl4pPr>
            <a:lvl5pPr lvl="4">
              <a:buNone/>
              <a:defRPr>
                <a:latin typeface="Barlow"/>
                <a:ea typeface="Barlow"/>
                <a:cs typeface="Barlow"/>
                <a:sym typeface="Barlow"/>
              </a:defRPr>
            </a:lvl5pPr>
            <a:lvl6pPr lvl="5">
              <a:buNone/>
              <a:defRPr>
                <a:latin typeface="Barlow"/>
                <a:ea typeface="Barlow"/>
                <a:cs typeface="Barlow"/>
                <a:sym typeface="Barlow"/>
              </a:defRPr>
            </a:lvl6pPr>
            <a:lvl7pPr lvl="6">
              <a:buNone/>
              <a:defRPr>
                <a:latin typeface="Barlow"/>
                <a:ea typeface="Barlow"/>
                <a:cs typeface="Barlow"/>
                <a:sym typeface="Barlow"/>
              </a:defRPr>
            </a:lvl7pPr>
            <a:lvl8pPr lvl="7">
              <a:buNone/>
              <a:defRPr>
                <a:latin typeface="Barlow"/>
                <a:ea typeface="Barlow"/>
                <a:cs typeface="Barlow"/>
                <a:sym typeface="Barlow"/>
              </a:defRPr>
            </a:lvl8pPr>
            <a:lvl9pPr lvl="8">
              <a:buNone/>
              <a:defRPr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+ Image">
  <p:cSld name="CUSTOM_1">
    <p:bg>
      <p:bgPr>
        <a:solidFill>
          <a:schemeClr val="lt2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>
            <a:spLocks noGrp="1"/>
          </p:cNvSpPr>
          <p:nvPr>
            <p:ph type="pic" idx="2"/>
          </p:nvPr>
        </p:nvSpPr>
        <p:spPr>
          <a:xfrm>
            <a:off x="5485725" y="523025"/>
            <a:ext cx="3135300" cy="4097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47" name="Google Shape;247;p39"/>
          <p:cNvSpPr txBox="1">
            <a:spLocks noGrp="1"/>
          </p:cNvSpPr>
          <p:nvPr>
            <p:ph type="title"/>
          </p:nvPr>
        </p:nvSpPr>
        <p:spPr>
          <a:xfrm>
            <a:off x="591441" y="391675"/>
            <a:ext cx="4397400" cy="3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pta Slab Medium"/>
              <a:buNone/>
              <a:defRPr>
                <a:solidFill>
                  <a:schemeClr val="l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48" name="Google Shape;248;p39"/>
          <p:cNvSpPr txBox="1">
            <a:spLocks noGrp="1"/>
          </p:cNvSpPr>
          <p:nvPr>
            <p:ph type="body" idx="1"/>
          </p:nvPr>
        </p:nvSpPr>
        <p:spPr>
          <a:xfrm>
            <a:off x="638750" y="4413181"/>
            <a:ext cx="5537100" cy="31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●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○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■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●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○"/>
              <a:defRPr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■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●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○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 Medium"/>
              <a:buChar char="■"/>
              <a:defRPr sz="11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49" name="Google Shape;249;p39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1"/>
                </a:solidFill>
              </a:defRPr>
            </a:lvl1pPr>
            <a:lvl2pPr lvl="1" rtl="0">
              <a:buNone/>
              <a:defRPr sz="1100">
                <a:solidFill>
                  <a:schemeClr val="accent1"/>
                </a:solidFill>
              </a:defRPr>
            </a:lvl2pPr>
            <a:lvl3pPr lvl="2" rtl="0">
              <a:buNone/>
              <a:defRPr sz="1100">
                <a:solidFill>
                  <a:schemeClr val="accent1"/>
                </a:solidFill>
              </a:defRPr>
            </a:lvl3pPr>
            <a:lvl4pPr lvl="3" rtl="0">
              <a:buNone/>
              <a:defRPr sz="1100">
                <a:solidFill>
                  <a:schemeClr val="accent1"/>
                </a:solidFill>
              </a:defRPr>
            </a:lvl4pPr>
            <a:lvl5pPr lvl="4" rtl="0">
              <a:buNone/>
              <a:defRPr sz="1100">
                <a:solidFill>
                  <a:schemeClr val="accent1"/>
                </a:solidFill>
              </a:defRPr>
            </a:lvl5pPr>
            <a:lvl6pPr lvl="5" rtl="0">
              <a:buNone/>
              <a:defRPr sz="1100">
                <a:solidFill>
                  <a:schemeClr val="accent1"/>
                </a:solidFill>
              </a:defRPr>
            </a:lvl6pPr>
            <a:lvl7pPr lvl="6" rtl="0">
              <a:buNone/>
              <a:defRPr sz="1100">
                <a:solidFill>
                  <a:schemeClr val="accent1"/>
                </a:solidFill>
              </a:defRPr>
            </a:lvl7pPr>
            <a:lvl8pPr lvl="7" rtl="0">
              <a:buNone/>
              <a:defRPr sz="1100">
                <a:solidFill>
                  <a:schemeClr val="accent1"/>
                </a:solidFill>
              </a:defRPr>
            </a:lvl8pPr>
            <a:lvl9pPr lvl="8" rtl="0"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oals + 5 Images">
  <p:cSld name="CUSTOM_2">
    <p:bg>
      <p:bgPr>
        <a:solidFill>
          <a:schemeClr val="dk1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0"/>
          <p:cNvSpPr txBox="1">
            <a:spLocks noGrp="1"/>
          </p:cNvSpPr>
          <p:nvPr>
            <p:ph type="body" idx="1"/>
          </p:nvPr>
        </p:nvSpPr>
        <p:spPr>
          <a:xfrm>
            <a:off x="5481425" y="2715575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2" name="Google Shape;252;p40"/>
          <p:cNvSpPr txBox="1">
            <a:spLocks noGrp="1"/>
          </p:cNvSpPr>
          <p:nvPr>
            <p:ph type="body" idx="2"/>
          </p:nvPr>
        </p:nvSpPr>
        <p:spPr>
          <a:xfrm>
            <a:off x="3918400" y="2715725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3" name="Google Shape;253;p40"/>
          <p:cNvSpPr txBox="1">
            <a:spLocks noGrp="1"/>
          </p:cNvSpPr>
          <p:nvPr>
            <p:ph type="body" idx="3"/>
          </p:nvPr>
        </p:nvSpPr>
        <p:spPr>
          <a:xfrm>
            <a:off x="2349550" y="2715575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40"/>
          <p:cNvSpPr txBox="1">
            <a:spLocks noGrp="1"/>
          </p:cNvSpPr>
          <p:nvPr>
            <p:ph type="body" idx="4"/>
          </p:nvPr>
        </p:nvSpPr>
        <p:spPr>
          <a:xfrm>
            <a:off x="79115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5" name="Google Shape;255;p40"/>
          <p:cNvSpPr txBox="1">
            <a:spLocks noGrp="1"/>
          </p:cNvSpPr>
          <p:nvPr>
            <p:ph type="body" idx="5"/>
          </p:nvPr>
        </p:nvSpPr>
        <p:spPr>
          <a:xfrm>
            <a:off x="79115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6" name="Google Shape;256;p40"/>
          <p:cNvSpPr txBox="1">
            <a:spLocks noGrp="1"/>
          </p:cNvSpPr>
          <p:nvPr>
            <p:ph type="body" idx="6"/>
          </p:nvPr>
        </p:nvSpPr>
        <p:spPr>
          <a:xfrm>
            <a:off x="704445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cxnSp>
        <p:nvCxnSpPr>
          <p:cNvPr id="257" name="Google Shape;257;p40"/>
          <p:cNvCxnSpPr/>
          <p:nvPr/>
        </p:nvCxnSpPr>
        <p:spPr>
          <a:xfrm rot="10800000">
            <a:off x="827250" y="1481375"/>
            <a:ext cx="74895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40"/>
          <p:cNvSpPr>
            <a:spLocks noGrp="1"/>
          </p:cNvSpPr>
          <p:nvPr>
            <p:ph type="pic" idx="7"/>
          </p:nvPr>
        </p:nvSpPr>
        <p:spPr>
          <a:xfrm>
            <a:off x="7049625" y="523025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59" name="Google Shape;259;p40"/>
          <p:cNvSpPr>
            <a:spLocks noGrp="1"/>
          </p:cNvSpPr>
          <p:nvPr>
            <p:ph type="pic" idx="8"/>
          </p:nvPr>
        </p:nvSpPr>
        <p:spPr>
          <a:xfrm>
            <a:off x="784775" y="5221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60" name="Google Shape;260;p40"/>
          <p:cNvSpPr>
            <a:spLocks noGrp="1"/>
          </p:cNvSpPr>
          <p:nvPr>
            <p:ph type="pic" idx="9"/>
          </p:nvPr>
        </p:nvSpPr>
        <p:spPr>
          <a:xfrm>
            <a:off x="2343950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61" name="Google Shape;261;p40"/>
          <p:cNvSpPr>
            <a:spLocks noGrp="1"/>
          </p:cNvSpPr>
          <p:nvPr>
            <p:ph type="pic" idx="13"/>
          </p:nvPr>
        </p:nvSpPr>
        <p:spPr>
          <a:xfrm>
            <a:off x="3915213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62" name="Google Shape;262;p40"/>
          <p:cNvSpPr>
            <a:spLocks noGrp="1"/>
          </p:cNvSpPr>
          <p:nvPr>
            <p:ph type="pic" idx="14"/>
          </p:nvPr>
        </p:nvSpPr>
        <p:spPr>
          <a:xfrm>
            <a:off x="5490975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63" name="Google Shape;263;p40"/>
          <p:cNvSpPr txBox="1">
            <a:spLocks noGrp="1"/>
          </p:cNvSpPr>
          <p:nvPr>
            <p:ph type="body" idx="15"/>
          </p:nvPr>
        </p:nvSpPr>
        <p:spPr>
          <a:xfrm>
            <a:off x="5481425" y="4112700"/>
            <a:ext cx="2877600" cy="50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64" name="Google Shape;264;p40"/>
          <p:cNvSpPr txBox="1">
            <a:spLocks noGrp="1"/>
          </p:cNvSpPr>
          <p:nvPr>
            <p:ph type="subTitle" idx="16"/>
          </p:nvPr>
        </p:nvSpPr>
        <p:spPr>
          <a:xfrm>
            <a:off x="5481425" y="3897300"/>
            <a:ext cx="2877600" cy="21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epta Slab Medium"/>
              <a:buNone/>
              <a:defRPr>
                <a:solidFill>
                  <a:schemeClr val="accent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65" name="Google Shape;265;p40"/>
          <p:cNvSpPr txBox="1">
            <a:spLocks noGrp="1"/>
          </p:cNvSpPr>
          <p:nvPr>
            <p:ph type="body" idx="17"/>
          </p:nvPr>
        </p:nvSpPr>
        <p:spPr>
          <a:xfrm>
            <a:off x="234950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6" name="Google Shape;266;p40"/>
          <p:cNvSpPr txBox="1">
            <a:spLocks noGrp="1"/>
          </p:cNvSpPr>
          <p:nvPr>
            <p:ph type="body" idx="18"/>
          </p:nvPr>
        </p:nvSpPr>
        <p:spPr>
          <a:xfrm>
            <a:off x="3915488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7" name="Google Shape;267;p40"/>
          <p:cNvSpPr txBox="1">
            <a:spLocks noGrp="1"/>
          </p:cNvSpPr>
          <p:nvPr>
            <p:ph type="body" idx="19"/>
          </p:nvPr>
        </p:nvSpPr>
        <p:spPr>
          <a:xfrm>
            <a:off x="5479963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8" name="Google Shape;268;p40"/>
          <p:cNvSpPr txBox="1">
            <a:spLocks noGrp="1"/>
          </p:cNvSpPr>
          <p:nvPr>
            <p:ph type="body" idx="20"/>
          </p:nvPr>
        </p:nvSpPr>
        <p:spPr>
          <a:xfrm>
            <a:off x="7047338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●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○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Barlow Medium"/>
              <a:buChar char="■"/>
              <a:defRPr sz="7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9" name="Google Shape;269;p40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1"/>
                </a:solidFill>
              </a:defRPr>
            </a:lvl1pPr>
            <a:lvl2pPr lvl="1" rtl="0">
              <a:buNone/>
              <a:defRPr sz="1100">
                <a:solidFill>
                  <a:schemeClr val="accent1"/>
                </a:solidFill>
              </a:defRPr>
            </a:lvl2pPr>
            <a:lvl3pPr lvl="2" rtl="0">
              <a:buNone/>
              <a:defRPr sz="1100">
                <a:solidFill>
                  <a:schemeClr val="accent1"/>
                </a:solidFill>
              </a:defRPr>
            </a:lvl3pPr>
            <a:lvl4pPr lvl="3" rtl="0">
              <a:buNone/>
              <a:defRPr sz="1100">
                <a:solidFill>
                  <a:schemeClr val="accent1"/>
                </a:solidFill>
              </a:defRPr>
            </a:lvl4pPr>
            <a:lvl5pPr lvl="4" rtl="0">
              <a:buNone/>
              <a:defRPr sz="1100">
                <a:solidFill>
                  <a:schemeClr val="accent1"/>
                </a:solidFill>
              </a:defRPr>
            </a:lvl5pPr>
            <a:lvl6pPr lvl="5" rtl="0">
              <a:buNone/>
              <a:defRPr sz="1100">
                <a:solidFill>
                  <a:schemeClr val="accent1"/>
                </a:solidFill>
              </a:defRPr>
            </a:lvl6pPr>
            <a:lvl7pPr lvl="6" rtl="0">
              <a:buNone/>
              <a:defRPr sz="1100">
                <a:solidFill>
                  <a:schemeClr val="accent1"/>
                </a:solidFill>
              </a:defRPr>
            </a:lvl7pPr>
            <a:lvl8pPr lvl="7" rtl="0">
              <a:buNone/>
              <a:defRPr sz="1100">
                <a:solidFill>
                  <a:schemeClr val="accent1"/>
                </a:solidFill>
              </a:defRPr>
            </a:lvl8pPr>
            <a:lvl9pPr lvl="8" rtl="0"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_AND_TWO_COLUMNS_1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rategy Canvas / Line Graph">
  <p:cSld name="CUSTOM_3">
    <p:bg>
      <p:bgPr>
        <a:solidFill>
          <a:schemeClr val="dk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1"/>
          <p:cNvSpPr txBox="1">
            <a:spLocks noGrp="1"/>
          </p:cNvSpPr>
          <p:nvPr>
            <p:ph type="body" idx="1"/>
          </p:nvPr>
        </p:nvSpPr>
        <p:spPr>
          <a:xfrm>
            <a:off x="3917825" y="4024920"/>
            <a:ext cx="4441200" cy="50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72" name="Google Shape;272;p41"/>
          <p:cNvSpPr txBox="1">
            <a:spLocks noGrp="1"/>
          </p:cNvSpPr>
          <p:nvPr>
            <p:ph type="subTitle" idx="2"/>
          </p:nvPr>
        </p:nvSpPr>
        <p:spPr>
          <a:xfrm>
            <a:off x="783675" y="3967895"/>
            <a:ext cx="2877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ExtraLight"/>
              <a:buNone/>
              <a:defRPr sz="2800">
                <a:solidFill>
                  <a:schemeClr val="accent1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273" name="Google Shape;273;p41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1"/>
                </a:solidFill>
              </a:defRPr>
            </a:lvl1pPr>
            <a:lvl2pPr lvl="1" rtl="0">
              <a:buNone/>
              <a:defRPr sz="1100">
                <a:solidFill>
                  <a:schemeClr val="accent1"/>
                </a:solidFill>
              </a:defRPr>
            </a:lvl2pPr>
            <a:lvl3pPr lvl="2" rtl="0">
              <a:buNone/>
              <a:defRPr sz="1100">
                <a:solidFill>
                  <a:schemeClr val="accent1"/>
                </a:solidFill>
              </a:defRPr>
            </a:lvl3pPr>
            <a:lvl4pPr lvl="3" rtl="0">
              <a:buNone/>
              <a:defRPr sz="1100">
                <a:solidFill>
                  <a:schemeClr val="accent1"/>
                </a:solidFill>
              </a:defRPr>
            </a:lvl4pPr>
            <a:lvl5pPr lvl="4" rtl="0">
              <a:buNone/>
              <a:defRPr sz="1100">
                <a:solidFill>
                  <a:schemeClr val="accent1"/>
                </a:solidFill>
              </a:defRPr>
            </a:lvl5pPr>
            <a:lvl6pPr lvl="5" rtl="0">
              <a:buNone/>
              <a:defRPr sz="1100">
                <a:solidFill>
                  <a:schemeClr val="accent1"/>
                </a:solidFill>
              </a:defRPr>
            </a:lvl6pPr>
            <a:lvl7pPr lvl="6" rtl="0">
              <a:buNone/>
              <a:defRPr sz="1100">
                <a:solidFill>
                  <a:schemeClr val="accent1"/>
                </a:solidFill>
              </a:defRPr>
            </a:lvl7pPr>
            <a:lvl8pPr lvl="7" rtl="0">
              <a:buNone/>
              <a:defRPr sz="1100">
                <a:solidFill>
                  <a:schemeClr val="accent1"/>
                </a:solidFill>
              </a:defRPr>
            </a:lvl8pPr>
            <a:lvl9pPr lvl="8" rtl="0"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CUSTOM_4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2"/>
          <p:cNvSpPr txBox="1">
            <a:spLocks noGrp="1"/>
          </p:cNvSpPr>
          <p:nvPr>
            <p:ph type="title"/>
          </p:nvPr>
        </p:nvSpPr>
        <p:spPr>
          <a:xfrm>
            <a:off x="697350" y="2932550"/>
            <a:ext cx="77493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0"/>
              <a:buFont typeface="Hepta Slab Medium"/>
              <a:buNone/>
              <a:defRPr sz="12800">
                <a:solidFill>
                  <a:schemeClr val="dk1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276" name="Google Shape;276;p42"/>
          <p:cNvSpPr txBox="1">
            <a:spLocks noGrp="1"/>
          </p:cNvSpPr>
          <p:nvPr>
            <p:ph type="title" idx="2"/>
          </p:nvPr>
        </p:nvSpPr>
        <p:spPr>
          <a:xfrm>
            <a:off x="3278250" y="1194450"/>
            <a:ext cx="2587500" cy="19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800"/>
              <a:buNone/>
              <a:defRPr sz="12800">
                <a:solidFill>
                  <a:schemeClr val="accent2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277" name="Google Shape;277;p4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PIs / Objectives">
  <p:cSld name="CUSTOM_5">
    <p:bg>
      <p:bgPr>
        <a:solidFill>
          <a:schemeClr val="dk1"/>
        </a:solid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3"/>
          <p:cNvSpPr/>
          <p:nvPr/>
        </p:nvSpPr>
        <p:spPr>
          <a:xfrm rot="-5400000">
            <a:off x="4090300" y="-436575"/>
            <a:ext cx="4099200" cy="601500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2"/>
              </a:solidFill>
            </a:endParaRPr>
          </a:p>
        </p:txBody>
      </p:sp>
      <p:sp>
        <p:nvSpPr>
          <p:cNvPr id="280" name="Google Shape;280;p43"/>
          <p:cNvSpPr txBox="1">
            <a:spLocks noGrp="1"/>
          </p:cNvSpPr>
          <p:nvPr>
            <p:ph type="body" idx="1"/>
          </p:nvPr>
        </p:nvSpPr>
        <p:spPr>
          <a:xfrm>
            <a:off x="3918400" y="3680775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81" name="Google Shape;281;p43"/>
          <p:cNvSpPr txBox="1">
            <a:spLocks noGrp="1"/>
          </p:cNvSpPr>
          <p:nvPr>
            <p:ph type="body" idx="2"/>
          </p:nvPr>
        </p:nvSpPr>
        <p:spPr>
          <a:xfrm>
            <a:off x="3918400" y="3780825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82" name="Google Shape;282;p43"/>
          <p:cNvSpPr txBox="1">
            <a:spLocks noGrp="1"/>
          </p:cNvSpPr>
          <p:nvPr>
            <p:ph type="body" idx="3"/>
          </p:nvPr>
        </p:nvSpPr>
        <p:spPr>
          <a:xfrm>
            <a:off x="7044450" y="36805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83" name="Google Shape;283;p43"/>
          <p:cNvSpPr txBox="1">
            <a:spLocks noGrp="1"/>
          </p:cNvSpPr>
          <p:nvPr>
            <p:ph type="body" idx="4"/>
          </p:nvPr>
        </p:nvSpPr>
        <p:spPr>
          <a:xfrm>
            <a:off x="7044450" y="37806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84" name="Google Shape;284;p43"/>
          <p:cNvSpPr>
            <a:spLocks noGrp="1"/>
          </p:cNvSpPr>
          <p:nvPr>
            <p:ph type="pic" idx="5"/>
          </p:nvPr>
        </p:nvSpPr>
        <p:spPr>
          <a:xfrm>
            <a:off x="7049625" y="1588125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85" name="Google Shape;285;p43"/>
          <p:cNvSpPr>
            <a:spLocks noGrp="1"/>
          </p:cNvSpPr>
          <p:nvPr>
            <p:ph type="pic" idx="6"/>
          </p:nvPr>
        </p:nvSpPr>
        <p:spPr>
          <a:xfrm>
            <a:off x="3915213" y="15886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86" name="Google Shape;286;p43"/>
          <p:cNvSpPr>
            <a:spLocks noGrp="1"/>
          </p:cNvSpPr>
          <p:nvPr>
            <p:ph type="pic" idx="7"/>
          </p:nvPr>
        </p:nvSpPr>
        <p:spPr>
          <a:xfrm>
            <a:off x="5490975" y="15886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87" name="Google Shape;287;p43"/>
          <p:cNvSpPr txBox="1">
            <a:spLocks noGrp="1"/>
          </p:cNvSpPr>
          <p:nvPr>
            <p:ph type="subTitle" idx="8"/>
          </p:nvPr>
        </p:nvSpPr>
        <p:spPr>
          <a:xfrm>
            <a:off x="3918800" y="1034575"/>
            <a:ext cx="1307100" cy="554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Barlow ExtraLight"/>
              <a:buNone/>
              <a:defRPr sz="3600">
                <a:solidFill>
                  <a:schemeClr val="accent2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288" name="Google Shape;288;p43"/>
          <p:cNvSpPr txBox="1">
            <a:spLocks noGrp="1"/>
          </p:cNvSpPr>
          <p:nvPr>
            <p:ph type="subTitle" idx="9"/>
          </p:nvPr>
        </p:nvSpPr>
        <p:spPr>
          <a:xfrm>
            <a:off x="5484775" y="1034575"/>
            <a:ext cx="1307100" cy="554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Barlow ExtraLight"/>
              <a:buNone/>
              <a:defRPr sz="3600">
                <a:solidFill>
                  <a:schemeClr val="accent2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289" name="Google Shape;289;p43"/>
          <p:cNvSpPr txBox="1">
            <a:spLocks noGrp="1"/>
          </p:cNvSpPr>
          <p:nvPr>
            <p:ph type="subTitle" idx="13"/>
          </p:nvPr>
        </p:nvSpPr>
        <p:spPr>
          <a:xfrm>
            <a:off x="7050750" y="1032775"/>
            <a:ext cx="1307100" cy="554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Barlow ExtraLight"/>
              <a:buNone/>
              <a:defRPr sz="3600">
                <a:solidFill>
                  <a:schemeClr val="accent2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Barlow ExtraLight"/>
              <a:buNone/>
              <a:defRPr sz="2800">
                <a:solidFill>
                  <a:schemeClr val="accent3"/>
                </a:solidFill>
                <a:latin typeface="Barlow ExtraLight"/>
                <a:ea typeface="Barlow ExtraLight"/>
                <a:cs typeface="Barlow ExtraLight"/>
                <a:sym typeface="Barlow ExtraLight"/>
              </a:defRPr>
            </a:lvl9pPr>
          </a:lstStyle>
          <a:p>
            <a:endParaRPr/>
          </a:p>
        </p:txBody>
      </p:sp>
      <p:sp>
        <p:nvSpPr>
          <p:cNvPr id="290" name="Google Shape;290;p43"/>
          <p:cNvSpPr txBox="1">
            <a:spLocks noGrp="1"/>
          </p:cNvSpPr>
          <p:nvPr>
            <p:ph type="body" idx="14"/>
          </p:nvPr>
        </p:nvSpPr>
        <p:spPr>
          <a:xfrm>
            <a:off x="507400" y="1828050"/>
            <a:ext cx="2136300" cy="297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1pPr>
            <a:lvl2pPr marL="914400" lvl="1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2pPr>
            <a:lvl3pPr marL="1371600" lvl="2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3pPr>
            <a:lvl4pPr marL="1828800" lvl="3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4pPr>
            <a:lvl5pPr marL="2286000" lvl="4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5pPr>
            <a:lvl6pPr marL="2743200" lvl="5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6pPr>
            <a:lvl7pPr marL="3200400" lvl="6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7pPr>
            <a:lvl8pPr marL="3657600" lvl="7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8pPr>
            <a:lvl9pPr marL="4114800" lvl="8" indent="-406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91" name="Google Shape;291;p43"/>
          <p:cNvSpPr txBox="1">
            <a:spLocks noGrp="1"/>
          </p:cNvSpPr>
          <p:nvPr>
            <p:ph type="body" idx="15"/>
          </p:nvPr>
        </p:nvSpPr>
        <p:spPr>
          <a:xfrm>
            <a:off x="5481425" y="3680775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92" name="Google Shape;292;p43"/>
          <p:cNvSpPr txBox="1">
            <a:spLocks noGrp="1"/>
          </p:cNvSpPr>
          <p:nvPr>
            <p:ph type="body" idx="16"/>
          </p:nvPr>
        </p:nvSpPr>
        <p:spPr>
          <a:xfrm>
            <a:off x="5481425" y="3780825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93" name="Google Shape;293;p43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2"/>
                </a:solidFill>
              </a:defRPr>
            </a:lvl1pPr>
            <a:lvl2pPr lvl="1" rtl="0">
              <a:buNone/>
              <a:defRPr sz="1100">
                <a:solidFill>
                  <a:schemeClr val="accent2"/>
                </a:solidFill>
              </a:defRPr>
            </a:lvl2pPr>
            <a:lvl3pPr lvl="2" rtl="0">
              <a:buNone/>
              <a:defRPr sz="1100">
                <a:solidFill>
                  <a:schemeClr val="accent2"/>
                </a:solidFill>
              </a:defRPr>
            </a:lvl3pPr>
            <a:lvl4pPr lvl="3" rtl="0">
              <a:buNone/>
              <a:defRPr sz="1100">
                <a:solidFill>
                  <a:schemeClr val="accent2"/>
                </a:solidFill>
              </a:defRPr>
            </a:lvl4pPr>
            <a:lvl5pPr lvl="4" rtl="0">
              <a:buNone/>
              <a:defRPr sz="1100">
                <a:solidFill>
                  <a:schemeClr val="accent2"/>
                </a:solidFill>
              </a:defRPr>
            </a:lvl5pPr>
            <a:lvl6pPr lvl="5" rtl="0">
              <a:buNone/>
              <a:defRPr sz="1100">
                <a:solidFill>
                  <a:schemeClr val="accent2"/>
                </a:solidFill>
              </a:defRPr>
            </a:lvl6pPr>
            <a:lvl7pPr lvl="6" rtl="0">
              <a:buNone/>
              <a:defRPr sz="1100">
                <a:solidFill>
                  <a:schemeClr val="accent2"/>
                </a:solidFill>
              </a:defRPr>
            </a:lvl7pPr>
            <a:lvl8pPr lvl="7" rtl="0">
              <a:buNone/>
              <a:defRPr sz="1100">
                <a:solidFill>
                  <a:schemeClr val="accent2"/>
                </a:solidFill>
              </a:defRPr>
            </a:lvl8pPr>
            <a:lvl9pPr lvl="8" rtl="0">
              <a:buNone/>
              <a:defRPr sz="11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32">
          <p15:clr>
            <a:srgbClr val="E46962"/>
          </p15:clr>
        </p15:guide>
        <p15:guide id="2" orient="horz" pos="2088">
          <p15:clr>
            <a:srgbClr val="E4696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on Plan + 5 Images">
  <p:cSld name="CUSTOM_6">
    <p:bg>
      <p:bgPr>
        <a:solidFill>
          <a:schemeClr val="accent6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4"/>
          <p:cNvSpPr txBox="1">
            <a:spLocks noGrp="1"/>
          </p:cNvSpPr>
          <p:nvPr>
            <p:ph type="body" idx="1"/>
          </p:nvPr>
        </p:nvSpPr>
        <p:spPr>
          <a:xfrm>
            <a:off x="79115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96" name="Google Shape;296;p44"/>
          <p:cNvSpPr txBox="1">
            <a:spLocks noGrp="1"/>
          </p:cNvSpPr>
          <p:nvPr>
            <p:ph type="body" idx="2"/>
          </p:nvPr>
        </p:nvSpPr>
        <p:spPr>
          <a:xfrm>
            <a:off x="79115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cxnSp>
        <p:nvCxnSpPr>
          <p:cNvPr id="297" name="Google Shape;297;p44"/>
          <p:cNvCxnSpPr/>
          <p:nvPr/>
        </p:nvCxnSpPr>
        <p:spPr>
          <a:xfrm rot="10800000">
            <a:off x="827250" y="1481375"/>
            <a:ext cx="74895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8" name="Google Shape;298;p44"/>
          <p:cNvSpPr>
            <a:spLocks noGrp="1"/>
          </p:cNvSpPr>
          <p:nvPr>
            <p:ph type="pic" idx="3"/>
          </p:nvPr>
        </p:nvSpPr>
        <p:spPr>
          <a:xfrm>
            <a:off x="7049625" y="523025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299" name="Google Shape;299;p44"/>
          <p:cNvSpPr>
            <a:spLocks noGrp="1"/>
          </p:cNvSpPr>
          <p:nvPr>
            <p:ph type="pic" idx="4"/>
          </p:nvPr>
        </p:nvSpPr>
        <p:spPr>
          <a:xfrm>
            <a:off x="784775" y="5221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00" name="Google Shape;300;p44"/>
          <p:cNvSpPr>
            <a:spLocks noGrp="1"/>
          </p:cNvSpPr>
          <p:nvPr>
            <p:ph type="pic" idx="5"/>
          </p:nvPr>
        </p:nvSpPr>
        <p:spPr>
          <a:xfrm>
            <a:off x="2343950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01" name="Google Shape;301;p44"/>
          <p:cNvSpPr>
            <a:spLocks noGrp="1"/>
          </p:cNvSpPr>
          <p:nvPr>
            <p:ph type="pic" idx="6"/>
          </p:nvPr>
        </p:nvSpPr>
        <p:spPr>
          <a:xfrm>
            <a:off x="3915213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02" name="Google Shape;302;p44"/>
          <p:cNvSpPr>
            <a:spLocks noGrp="1"/>
          </p:cNvSpPr>
          <p:nvPr>
            <p:ph type="pic" idx="7"/>
          </p:nvPr>
        </p:nvSpPr>
        <p:spPr>
          <a:xfrm>
            <a:off x="5490975" y="523500"/>
            <a:ext cx="1305900" cy="1918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03" name="Google Shape;303;p44"/>
          <p:cNvSpPr txBox="1">
            <a:spLocks noGrp="1"/>
          </p:cNvSpPr>
          <p:nvPr>
            <p:ph type="body" idx="8"/>
          </p:nvPr>
        </p:nvSpPr>
        <p:spPr>
          <a:xfrm>
            <a:off x="5481425" y="4112700"/>
            <a:ext cx="2877600" cy="50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304" name="Google Shape;304;p44"/>
          <p:cNvSpPr txBox="1">
            <a:spLocks noGrp="1"/>
          </p:cNvSpPr>
          <p:nvPr>
            <p:ph type="subTitle" idx="9"/>
          </p:nvPr>
        </p:nvSpPr>
        <p:spPr>
          <a:xfrm>
            <a:off x="5481425" y="3897300"/>
            <a:ext cx="2877600" cy="21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305" name="Google Shape;305;p44"/>
          <p:cNvSpPr txBox="1">
            <a:spLocks noGrp="1"/>
          </p:cNvSpPr>
          <p:nvPr>
            <p:ph type="body" idx="13"/>
          </p:nvPr>
        </p:nvSpPr>
        <p:spPr>
          <a:xfrm>
            <a:off x="234950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06" name="Google Shape;306;p44"/>
          <p:cNvSpPr txBox="1">
            <a:spLocks noGrp="1"/>
          </p:cNvSpPr>
          <p:nvPr>
            <p:ph type="body" idx="14"/>
          </p:nvPr>
        </p:nvSpPr>
        <p:spPr>
          <a:xfrm>
            <a:off x="234950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07" name="Google Shape;307;p44"/>
          <p:cNvSpPr txBox="1">
            <a:spLocks noGrp="1"/>
          </p:cNvSpPr>
          <p:nvPr>
            <p:ph type="body" idx="15"/>
          </p:nvPr>
        </p:nvSpPr>
        <p:spPr>
          <a:xfrm>
            <a:off x="390785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08" name="Google Shape;308;p44"/>
          <p:cNvSpPr txBox="1">
            <a:spLocks noGrp="1"/>
          </p:cNvSpPr>
          <p:nvPr>
            <p:ph type="body" idx="16"/>
          </p:nvPr>
        </p:nvSpPr>
        <p:spPr>
          <a:xfrm>
            <a:off x="390785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09" name="Google Shape;309;p44"/>
          <p:cNvSpPr txBox="1">
            <a:spLocks noGrp="1"/>
          </p:cNvSpPr>
          <p:nvPr>
            <p:ph type="body" idx="17"/>
          </p:nvPr>
        </p:nvSpPr>
        <p:spPr>
          <a:xfrm>
            <a:off x="5496525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10" name="Google Shape;310;p44"/>
          <p:cNvSpPr txBox="1">
            <a:spLocks noGrp="1"/>
          </p:cNvSpPr>
          <p:nvPr>
            <p:ph type="body" idx="18"/>
          </p:nvPr>
        </p:nvSpPr>
        <p:spPr>
          <a:xfrm>
            <a:off x="5496525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11" name="Google Shape;311;p44"/>
          <p:cNvSpPr txBox="1">
            <a:spLocks noGrp="1"/>
          </p:cNvSpPr>
          <p:nvPr>
            <p:ph type="body" idx="19"/>
          </p:nvPr>
        </p:nvSpPr>
        <p:spPr>
          <a:xfrm>
            <a:off x="7085200" y="2615450"/>
            <a:ext cx="1294800" cy="100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●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○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"/>
              <a:buFont typeface="Barlow Medium"/>
              <a:buChar char="■"/>
              <a:defRPr sz="7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12" name="Google Shape;312;p44"/>
          <p:cNvSpPr txBox="1">
            <a:spLocks noGrp="1"/>
          </p:cNvSpPr>
          <p:nvPr>
            <p:ph type="body" idx="20"/>
          </p:nvPr>
        </p:nvSpPr>
        <p:spPr>
          <a:xfrm>
            <a:off x="7085200" y="2715500"/>
            <a:ext cx="1294800" cy="22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●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○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Barlow Medium"/>
              <a:buChar char="■"/>
              <a:defRPr sz="700">
                <a:solidFill>
                  <a:schemeClr val="l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313" name="Google Shape;313;p44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2"/>
                </a:solidFill>
              </a:defRPr>
            </a:lvl1pPr>
            <a:lvl2pPr lvl="1" rtl="0">
              <a:buNone/>
              <a:defRPr sz="1100">
                <a:solidFill>
                  <a:schemeClr val="accent2"/>
                </a:solidFill>
              </a:defRPr>
            </a:lvl2pPr>
            <a:lvl3pPr lvl="2" rtl="0">
              <a:buNone/>
              <a:defRPr sz="1100">
                <a:solidFill>
                  <a:schemeClr val="accent2"/>
                </a:solidFill>
              </a:defRPr>
            </a:lvl3pPr>
            <a:lvl4pPr lvl="3" rtl="0">
              <a:buNone/>
              <a:defRPr sz="1100">
                <a:solidFill>
                  <a:schemeClr val="accent2"/>
                </a:solidFill>
              </a:defRPr>
            </a:lvl4pPr>
            <a:lvl5pPr lvl="4" rtl="0">
              <a:buNone/>
              <a:defRPr sz="1100">
                <a:solidFill>
                  <a:schemeClr val="accent2"/>
                </a:solidFill>
              </a:defRPr>
            </a:lvl5pPr>
            <a:lvl6pPr lvl="5" rtl="0">
              <a:buNone/>
              <a:defRPr sz="1100">
                <a:solidFill>
                  <a:schemeClr val="accent2"/>
                </a:solidFill>
              </a:defRPr>
            </a:lvl6pPr>
            <a:lvl7pPr lvl="6" rtl="0">
              <a:buNone/>
              <a:defRPr sz="1100">
                <a:solidFill>
                  <a:schemeClr val="accent2"/>
                </a:solidFill>
              </a:defRPr>
            </a:lvl7pPr>
            <a:lvl8pPr lvl="7" rtl="0">
              <a:buNone/>
              <a:defRPr sz="1100">
                <a:solidFill>
                  <a:schemeClr val="accent2"/>
                </a:solidFill>
              </a:defRPr>
            </a:lvl8pPr>
            <a:lvl9pPr lvl="8" rtl="0">
              <a:buNone/>
              <a:defRPr sz="11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Graphic">
  <p:cSld name="CUSTOM_9">
    <p:bg>
      <p:bgPr>
        <a:solidFill>
          <a:schemeClr val="dk1"/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5"/>
          <p:cNvSpPr txBox="1">
            <a:spLocks noGrp="1"/>
          </p:cNvSpPr>
          <p:nvPr>
            <p:ph type="body" idx="1"/>
          </p:nvPr>
        </p:nvSpPr>
        <p:spPr>
          <a:xfrm>
            <a:off x="3133000" y="514275"/>
            <a:ext cx="3890700" cy="50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316" name="Google Shape;316;p45"/>
          <p:cNvSpPr txBox="1">
            <a:spLocks noGrp="1"/>
          </p:cNvSpPr>
          <p:nvPr>
            <p:ph type="body" idx="2"/>
          </p:nvPr>
        </p:nvSpPr>
        <p:spPr>
          <a:xfrm>
            <a:off x="657679" y="436194"/>
            <a:ext cx="2278800" cy="19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1pPr>
            <a:lvl2pPr marL="914400" lvl="1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2pPr>
            <a:lvl3pPr marL="1371600" lvl="2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3pPr>
            <a:lvl4pPr marL="1828800" lvl="3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4pPr>
            <a:lvl5pPr marL="2286000" lvl="4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5pPr>
            <a:lvl6pPr marL="2743200" lvl="5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6pPr>
            <a:lvl7pPr marL="3200400" lvl="6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●"/>
              <a:defRPr sz="2800">
                <a:solidFill>
                  <a:schemeClr val="accent2"/>
                </a:solidFill>
              </a:defRPr>
            </a:lvl7pPr>
            <a:lvl8pPr marL="3657600" lvl="7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○"/>
              <a:defRPr sz="2800">
                <a:solidFill>
                  <a:schemeClr val="accent2"/>
                </a:solidFill>
              </a:defRPr>
            </a:lvl8pPr>
            <a:lvl9pPr marL="4114800" lvl="8" indent="-406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■"/>
              <a:defRPr sz="28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17" name="Google Shape;317;p45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2"/>
                </a:solidFill>
              </a:defRPr>
            </a:lvl1pPr>
            <a:lvl2pPr lvl="1" rtl="0">
              <a:buNone/>
              <a:defRPr sz="1100">
                <a:solidFill>
                  <a:schemeClr val="accent2"/>
                </a:solidFill>
              </a:defRPr>
            </a:lvl2pPr>
            <a:lvl3pPr lvl="2" rtl="0">
              <a:buNone/>
              <a:defRPr sz="1100">
                <a:solidFill>
                  <a:schemeClr val="accent2"/>
                </a:solidFill>
              </a:defRPr>
            </a:lvl3pPr>
            <a:lvl4pPr lvl="3" rtl="0">
              <a:buNone/>
              <a:defRPr sz="1100">
                <a:solidFill>
                  <a:schemeClr val="accent2"/>
                </a:solidFill>
              </a:defRPr>
            </a:lvl4pPr>
            <a:lvl5pPr lvl="4" rtl="0">
              <a:buNone/>
              <a:defRPr sz="1100">
                <a:solidFill>
                  <a:schemeClr val="accent2"/>
                </a:solidFill>
              </a:defRPr>
            </a:lvl5pPr>
            <a:lvl6pPr lvl="5" rtl="0">
              <a:buNone/>
              <a:defRPr sz="1100">
                <a:solidFill>
                  <a:schemeClr val="accent2"/>
                </a:solidFill>
              </a:defRPr>
            </a:lvl6pPr>
            <a:lvl7pPr lvl="6" rtl="0">
              <a:buNone/>
              <a:defRPr sz="1100">
                <a:solidFill>
                  <a:schemeClr val="accent2"/>
                </a:solidFill>
              </a:defRPr>
            </a:lvl7pPr>
            <a:lvl8pPr lvl="7" rtl="0">
              <a:buNone/>
              <a:defRPr sz="1100">
                <a:solidFill>
                  <a:schemeClr val="accent2"/>
                </a:solidFill>
              </a:defRPr>
            </a:lvl8pPr>
            <a:lvl9pPr lvl="8" rtl="0">
              <a:buNone/>
              <a:defRPr sz="11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94">
          <p15:clr>
            <a:srgbClr val="E46962"/>
          </p15:clr>
        </p15:guide>
        <p15:guide id="2" orient="horz" pos="504">
          <p15:clr>
            <a:srgbClr val="E46962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venue / Graphic">
  <p:cSld name="CUSTOM_12">
    <p:bg>
      <p:bgPr>
        <a:solidFill>
          <a:schemeClr val="dk1"/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6"/>
          <p:cNvSpPr txBox="1">
            <a:spLocks noGrp="1"/>
          </p:cNvSpPr>
          <p:nvPr>
            <p:ph type="body" idx="1"/>
          </p:nvPr>
        </p:nvSpPr>
        <p:spPr>
          <a:xfrm>
            <a:off x="569725" y="3435300"/>
            <a:ext cx="2884200" cy="1185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●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○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Barlow"/>
              <a:buChar char="■"/>
              <a:defRPr sz="11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320" name="Google Shape;320;p46"/>
          <p:cNvSpPr txBox="1">
            <a:spLocks noGrp="1"/>
          </p:cNvSpPr>
          <p:nvPr>
            <p:ph type="subTitle" idx="2"/>
          </p:nvPr>
        </p:nvSpPr>
        <p:spPr>
          <a:xfrm>
            <a:off x="466802" y="445100"/>
            <a:ext cx="2403600" cy="5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Hepta Slab Medium"/>
              <a:buNone/>
              <a:defRPr>
                <a:solidFill>
                  <a:schemeClr val="accent2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Hepta Slab Medium"/>
              <a:buNone/>
              <a:defRPr>
                <a:latin typeface="Hepta Slab Medium"/>
                <a:ea typeface="Hepta Slab Medium"/>
                <a:cs typeface="Hepta Slab Medium"/>
                <a:sym typeface="Hepta Slab Medium"/>
              </a:defRPr>
            </a:lvl9pPr>
          </a:lstStyle>
          <a:p>
            <a:endParaRPr/>
          </a:p>
        </p:txBody>
      </p:sp>
      <p:sp>
        <p:nvSpPr>
          <p:cNvPr id="321" name="Google Shape;321;p46"/>
          <p:cNvSpPr txBox="1">
            <a:spLocks noGrp="1"/>
          </p:cNvSpPr>
          <p:nvPr>
            <p:ph type="sldNum" idx="12"/>
          </p:nvPr>
        </p:nvSpPr>
        <p:spPr>
          <a:xfrm>
            <a:off x="8490529" y="250829"/>
            <a:ext cx="348900" cy="1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100">
                <a:solidFill>
                  <a:schemeClr val="accent2"/>
                </a:solidFill>
              </a:defRPr>
            </a:lvl1pPr>
            <a:lvl2pPr lvl="1" rtl="0">
              <a:buNone/>
              <a:defRPr sz="1100">
                <a:solidFill>
                  <a:schemeClr val="accent2"/>
                </a:solidFill>
              </a:defRPr>
            </a:lvl2pPr>
            <a:lvl3pPr lvl="2" rtl="0">
              <a:buNone/>
              <a:defRPr sz="1100">
                <a:solidFill>
                  <a:schemeClr val="accent2"/>
                </a:solidFill>
              </a:defRPr>
            </a:lvl3pPr>
            <a:lvl4pPr lvl="3" rtl="0">
              <a:buNone/>
              <a:defRPr sz="1100">
                <a:solidFill>
                  <a:schemeClr val="accent2"/>
                </a:solidFill>
              </a:defRPr>
            </a:lvl4pPr>
            <a:lvl5pPr lvl="4" rtl="0">
              <a:buNone/>
              <a:defRPr sz="1100">
                <a:solidFill>
                  <a:schemeClr val="accent2"/>
                </a:solidFill>
              </a:defRPr>
            </a:lvl5pPr>
            <a:lvl6pPr lvl="5" rtl="0">
              <a:buNone/>
              <a:defRPr sz="1100">
                <a:solidFill>
                  <a:schemeClr val="accent2"/>
                </a:solidFill>
              </a:defRPr>
            </a:lvl6pPr>
            <a:lvl7pPr lvl="6" rtl="0">
              <a:buNone/>
              <a:defRPr sz="1100">
                <a:solidFill>
                  <a:schemeClr val="accent2"/>
                </a:solidFill>
              </a:defRPr>
            </a:lvl7pPr>
            <a:lvl8pPr lvl="7" rtl="0">
              <a:buNone/>
              <a:defRPr sz="1100">
                <a:solidFill>
                  <a:schemeClr val="accent2"/>
                </a:solidFill>
              </a:defRPr>
            </a:lvl8pPr>
            <a:lvl9pPr lvl="8" rtl="0">
              <a:buNone/>
              <a:defRPr sz="11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31">
          <p15:clr>
            <a:srgbClr val="E4696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_ONLY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_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■"/>
              <a:defRPr>
                <a:solidFill>
                  <a:schemeClr val="lt1"/>
                </a:solidFill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>
                <a:solidFill>
                  <a:schemeClr val="lt1"/>
                </a:solidFill>
              </a:defRPr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>
                <a:solidFill>
                  <a:schemeClr val="lt1"/>
                </a:solidFill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_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9950" y="300125"/>
            <a:ext cx="83538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pta Slab"/>
              <a:buNone/>
              <a:defRPr sz="3600">
                <a:solidFill>
                  <a:schemeClr val="dk1"/>
                </a:solidFill>
                <a:latin typeface="Hepta Slab"/>
                <a:ea typeface="Hepta Slab"/>
                <a:cs typeface="Hepta Slab"/>
                <a:sym typeface="Hepta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Hepta Slab"/>
              <a:buNone/>
              <a:defRPr>
                <a:latin typeface="Hepta Slab"/>
                <a:ea typeface="Hepta Slab"/>
                <a:cs typeface="Hepta Slab"/>
                <a:sym typeface="Hepta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36575" y="2676025"/>
            <a:ext cx="5275500" cy="220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 Light"/>
              <a:buChar char="●"/>
              <a:defRPr sz="15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Char char="○"/>
              <a:defRPr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111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Light"/>
              <a:buChar char="■"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Barlow Light"/>
              <a:buChar char="●"/>
              <a:defRPr sz="12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Light"/>
              <a:buChar char="○"/>
              <a:defRPr sz="11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Barlow Light"/>
              <a:buChar char="■"/>
              <a:defRPr sz="1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Light"/>
              <a:buChar char="●"/>
              <a:defRPr sz="9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Barlow Light"/>
              <a:buChar char="○"/>
              <a:defRPr sz="8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2730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Barlow Light"/>
              <a:buChar char="■"/>
              <a:defRPr sz="8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30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3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1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5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30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3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30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30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30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30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3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1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30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30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30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30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30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30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3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30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30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30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30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30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1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30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3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30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30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30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30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30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30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30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30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30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30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30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30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30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30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4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30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30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30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30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30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30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30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30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30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30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30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30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30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2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6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30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30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30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2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30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30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30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30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30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2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30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30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30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30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2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30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30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30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30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2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30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30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30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30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30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24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2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30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30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30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2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30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30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30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30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2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30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0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30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30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30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2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30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30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30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2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30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0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30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30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2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30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30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30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30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22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30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30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30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24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22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30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30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30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30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30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0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30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30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30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30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22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30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30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30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30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0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22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30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30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30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30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22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30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30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30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22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30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30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30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30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30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22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30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30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30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24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22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30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30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30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30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22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30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30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30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22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30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30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30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30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22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30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0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30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30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22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30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30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30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6.xml"/><Relationship Id="rId1" Type="http://schemas.openxmlformats.org/officeDocument/2006/relationships/slideLayout" Target="../slideLayouts/slideLayout30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7.xml"/><Relationship Id="rId1" Type="http://schemas.openxmlformats.org/officeDocument/2006/relationships/slideLayout" Target="../slideLayouts/slideLayout22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8.xml"/><Relationship Id="rId1" Type="http://schemas.openxmlformats.org/officeDocument/2006/relationships/slideLayout" Target="../slideLayouts/slideLayout30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9.xml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0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0.xml"/><Relationship Id="rId1" Type="http://schemas.openxmlformats.org/officeDocument/2006/relationships/slideLayout" Target="../slideLayouts/slideLayout30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1.xml"/><Relationship Id="rId1" Type="http://schemas.openxmlformats.org/officeDocument/2006/relationships/slideLayout" Target="../slideLayouts/slideLayout30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2.xml"/><Relationship Id="rId1" Type="http://schemas.openxmlformats.org/officeDocument/2006/relationships/slideLayout" Target="../slideLayouts/slideLayout30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3.xml"/><Relationship Id="rId1" Type="http://schemas.openxmlformats.org/officeDocument/2006/relationships/slideLayout" Target="../slideLayouts/slideLayout22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4.xml"/><Relationship Id="rId1" Type="http://schemas.openxmlformats.org/officeDocument/2006/relationships/slideLayout" Target="../slideLayouts/slideLayout30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5.xml"/><Relationship Id="rId1" Type="http://schemas.openxmlformats.org/officeDocument/2006/relationships/slideLayout" Target="../slideLayouts/slideLayout30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6.xml"/><Relationship Id="rId1" Type="http://schemas.openxmlformats.org/officeDocument/2006/relationships/slideLayout" Target="../slideLayouts/slideLayout30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7.xml"/><Relationship Id="rId1" Type="http://schemas.openxmlformats.org/officeDocument/2006/relationships/slideLayout" Target="../slideLayouts/slideLayout24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8.xml"/><Relationship Id="rId1" Type="http://schemas.openxmlformats.org/officeDocument/2006/relationships/slideLayout" Target="../slideLayouts/slideLayout22.x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9.xml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0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0.xml"/><Relationship Id="rId1" Type="http://schemas.openxmlformats.org/officeDocument/2006/relationships/slideLayout" Target="../slideLayouts/slideLayout30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1.xml"/><Relationship Id="rId1" Type="http://schemas.openxmlformats.org/officeDocument/2006/relationships/slideLayout" Target="../slideLayouts/slideLayout30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2.xml"/><Relationship Id="rId1" Type="http://schemas.openxmlformats.org/officeDocument/2006/relationships/slideLayout" Target="../slideLayouts/slideLayout30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3.xml"/><Relationship Id="rId1" Type="http://schemas.openxmlformats.org/officeDocument/2006/relationships/slideLayout" Target="../slideLayouts/slideLayout30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4.xml"/><Relationship Id="rId1" Type="http://schemas.openxmlformats.org/officeDocument/2006/relationships/slideLayout" Target="../slideLayouts/slideLayout22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5.xml"/><Relationship Id="rId1" Type="http://schemas.openxmlformats.org/officeDocument/2006/relationships/slideLayout" Target="../slideLayouts/slideLayout30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6.xml"/><Relationship Id="rId1" Type="http://schemas.openxmlformats.org/officeDocument/2006/relationships/slideLayout" Target="../slideLayouts/slideLayout30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7.xml"/><Relationship Id="rId1" Type="http://schemas.openxmlformats.org/officeDocument/2006/relationships/slideLayout" Target="../slideLayouts/slideLayout30.x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8.xml"/><Relationship Id="rId1" Type="http://schemas.openxmlformats.org/officeDocument/2006/relationships/slideLayout" Target="../slideLayouts/slideLayout30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9.xml"/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0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0.xml"/><Relationship Id="rId1" Type="http://schemas.openxmlformats.org/officeDocument/2006/relationships/slideLayout" Target="../slideLayouts/slideLayout22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1.xml"/><Relationship Id="rId1" Type="http://schemas.openxmlformats.org/officeDocument/2006/relationships/slideLayout" Target="../slideLayouts/slideLayout30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2.xml"/><Relationship Id="rId1" Type="http://schemas.openxmlformats.org/officeDocument/2006/relationships/slideLayout" Target="../slideLayouts/slideLayout30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3.xml"/><Relationship Id="rId1" Type="http://schemas.openxmlformats.org/officeDocument/2006/relationships/slideLayout" Target="../slideLayouts/slideLayout30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4.xml"/><Relationship Id="rId1" Type="http://schemas.openxmlformats.org/officeDocument/2006/relationships/slideLayout" Target="../slideLayouts/slideLayout30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5.xml"/><Relationship Id="rId1" Type="http://schemas.openxmlformats.org/officeDocument/2006/relationships/slideLayout" Target="../slideLayouts/slideLayout22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6.xml"/><Relationship Id="rId1" Type="http://schemas.openxmlformats.org/officeDocument/2006/relationships/slideLayout" Target="../slideLayouts/slideLayout30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7.xml"/><Relationship Id="rId1" Type="http://schemas.openxmlformats.org/officeDocument/2006/relationships/slideLayout" Target="../slideLayouts/slideLayout30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8.xml"/><Relationship Id="rId1" Type="http://schemas.openxmlformats.org/officeDocument/2006/relationships/slideLayout" Target="../slideLayouts/slideLayout30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9.xml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0.xml"/><Relationship Id="rId1" Type="http://schemas.openxmlformats.org/officeDocument/2006/relationships/slideLayout" Target="../slideLayouts/slideLayout22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1.xml"/><Relationship Id="rId1" Type="http://schemas.openxmlformats.org/officeDocument/2006/relationships/slideLayout" Target="../slideLayouts/slideLayout30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2.xml"/><Relationship Id="rId1" Type="http://schemas.openxmlformats.org/officeDocument/2006/relationships/slideLayout" Target="../slideLayouts/slideLayout30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3.xml"/><Relationship Id="rId1" Type="http://schemas.openxmlformats.org/officeDocument/2006/relationships/slideLayout" Target="../slideLayouts/slideLayout30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4.xml"/><Relationship Id="rId1" Type="http://schemas.openxmlformats.org/officeDocument/2006/relationships/slideLayout" Target="../slideLayouts/slideLayout30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5.xml"/><Relationship Id="rId1" Type="http://schemas.openxmlformats.org/officeDocument/2006/relationships/slideLayout" Target="../slideLayouts/slideLayout30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6.xml"/><Relationship Id="rId1" Type="http://schemas.openxmlformats.org/officeDocument/2006/relationships/slideLayout" Target="../slideLayouts/slideLayout22.xml"/></Relationships>
</file>

<file path=ppt/slides/_rels/slide3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7.xml"/><Relationship Id="rId1" Type="http://schemas.openxmlformats.org/officeDocument/2006/relationships/slideLayout" Target="../slideLayouts/slideLayout30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8.xml"/><Relationship Id="rId1" Type="http://schemas.openxmlformats.org/officeDocument/2006/relationships/slideLayout" Target="../slideLayouts/slideLayout30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9.xml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0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0.xml"/><Relationship Id="rId1" Type="http://schemas.openxmlformats.org/officeDocument/2006/relationships/slideLayout" Target="../slideLayouts/slideLayout30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1.xml"/><Relationship Id="rId1" Type="http://schemas.openxmlformats.org/officeDocument/2006/relationships/slideLayout" Target="../slideLayouts/slideLayout22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2.xml"/><Relationship Id="rId1" Type="http://schemas.openxmlformats.org/officeDocument/2006/relationships/slideLayout" Target="../slideLayouts/slideLayout30.xml"/></Relationships>
</file>

<file path=ppt/slides/_rels/slide3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3.xml"/><Relationship Id="rId1" Type="http://schemas.openxmlformats.org/officeDocument/2006/relationships/slideLayout" Target="../slideLayouts/slideLayout30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4.xml"/><Relationship Id="rId1" Type="http://schemas.openxmlformats.org/officeDocument/2006/relationships/slideLayout" Target="../slideLayouts/slideLayout30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5.xml"/><Relationship Id="rId1" Type="http://schemas.openxmlformats.org/officeDocument/2006/relationships/slideLayout" Target="../slideLayouts/slideLayout30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6.xml"/><Relationship Id="rId1" Type="http://schemas.openxmlformats.org/officeDocument/2006/relationships/slideLayout" Target="../slideLayouts/slideLayout24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7.xml"/><Relationship Id="rId1" Type="http://schemas.openxmlformats.org/officeDocument/2006/relationships/slideLayout" Target="../slideLayouts/slideLayout22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8.xml"/><Relationship Id="rId1" Type="http://schemas.openxmlformats.org/officeDocument/2006/relationships/slideLayout" Target="../slideLayouts/slideLayout30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9.xml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0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0.xml"/><Relationship Id="rId1" Type="http://schemas.openxmlformats.org/officeDocument/2006/relationships/slideLayout" Target="../slideLayouts/slideLayout30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1.xml"/><Relationship Id="rId1" Type="http://schemas.openxmlformats.org/officeDocument/2006/relationships/slideLayout" Target="../slideLayouts/slideLayout30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2.xml"/><Relationship Id="rId1" Type="http://schemas.openxmlformats.org/officeDocument/2006/relationships/slideLayout" Target="../slideLayouts/slideLayout22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3.xml"/><Relationship Id="rId1" Type="http://schemas.openxmlformats.org/officeDocument/2006/relationships/slideLayout" Target="../slideLayouts/slideLayout30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4.xml"/><Relationship Id="rId1" Type="http://schemas.openxmlformats.org/officeDocument/2006/relationships/slideLayout" Target="../slideLayouts/slideLayout30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5.xml"/><Relationship Id="rId1" Type="http://schemas.openxmlformats.org/officeDocument/2006/relationships/slideLayout" Target="../slideLayouts/slideLayout30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6.xml"/><Relationship Id="rId1" Type="http://schemas.openxmlformats.org/officeDocument/2006/relationships/slideLayout" Target="../slideLayouts/slideLayout30.xml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7.xml"/><Relationship Id="rId1" Type="http://schemas.openxmlformats.org/officeDocument/2006/relationships/slideLayout" Target="../slideLayouts/slideLayout22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8.xml"/><Relationship Id="rId1" Type="http://schemas.openxmlformats.org/officeDocument/2006/relationships/slideLayout" Target="../slideLayouts/slideLayout30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9.xml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0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0.xml"/><Relationship Id="rId1" Type="http://schemas.openxmlformats.org/officeDocument/2006/relationships/slideLayout" Target="../slideLayouts/slideLayout30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1.xml"/><Relationship Id="rId1" Type="http://schemas.openxmlformats.org/officeDocument/2006/relationships/slideLayout" Target="../slideLayouts/slideLayout30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2.xml"/><Relationship Id="rId1" Type="http://schemas.openxmlformats.org/officeDocument/2006/relationships/slideLayout" Target="../slideLayouts/slideLayout22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3.xml"/><Relationship Id="rId1" Type="http://schemas.openxmlformats.org/officeDocument/2006/relationships/slideLayout" Target="../slideLayouts/slideLayout30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4.xml"/><Relationship Id="rId1" Type="http://schemas.openxmlformats.org/officeDocument/2006/relationships/slideLayout" Target="../slideLayouts/slideLayout30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5.xml"/><Relationship Id="rId1" Type="http://schemas.openxmlformats.org/officeDocument/2006/relationships/slideLayout" Target="../slideLayouts/slideLayout30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6.xml"/><Relationship Id="rId1" Type="http://schemas.openxmlformats.org/officeDocument/2006/relationships/slideLayout" Target="../slideLayouts/slideLayout30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7.xml"/><Relationship Id="rId1" Type="http://schemas.openxmlformats.org/officeDocument/2006/relationships/slideLayout" Target="../slideLayouts/slideLayout22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8.xml"/><Relationship Id="rId1" Type="http://schemas.openxmlformats.org/officeDocument/2006/relationships/slideLayout" Target="../slideLayouts/slideLayout30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9.xml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0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0.xml"/><Relationship Id="rId1" Type="http://schemas.openxmlformats.org/officeDocument/2006/relationships/slideLayout" Target="../slideLayouts/slideLayout30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1.xml"/><Relationship Id="rId1" Type="http://schemas.openxmlformats.org/officeDocument/2006/relationships/slideLayout" Target="../slideLayouts/slideLayout30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2.xml"/><Relationship Id="rId1" Type="http://schemas.openxmlformats.org/officeDocument/2006/relationships/slideLayout" Target="../slideLayouts/slideLayout22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3.xml"/><Relationship Id="rId1" Type="http://schemas.openxmlformats.org/officeDocument/2006/relationships/slideLayout" Target="../slideLayouts/slideLayout30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4.xml"/><Relationship Id="rId1" Type="http://schemas.openxmlformats.org/officeDocument/2006/relationships/slideLayout" Target="../slideLayouts/slideLayout30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5.xml"/><Relationship Id="rId1" Type="http://schemas.openxmlformats.org/officeDocument/2006/relationships/slideLayout" Target="../slideLayouts/slideLayout30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6.xml"/><Relationship Id="rId1" Type="http://schemas.openxmlformats.org/officeDocument/2006/relationships/slideLayout" Target="../slideLayouts/slideLayout30.xml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7.xml"/><Relationship Id="rId1" Type="http://schemas.openxmlformats.org/officeDocument/2006/relationships/slideLayout" Target="../slideLayouts/slideLayout22.xml"/></Relationships>
</file>

<file path=ppt/slides/_rels/slide3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8.xml"/><Relationship Id="rId1" Type="http://schemas.openxmlformats.org/officeDocument/2006/relationships/slideLayout" Target="../slideLayouts/slideLayout30.xml"/></Relationships>
</file>

<file path=ppt/slides/_rels/slide3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9.xml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0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0.xml"/><Relationship Id="rId1" Type="http://schemas.openxmlformats.org/officeDocument/2006/relationships/slideLayout" Target="../slideLayouts/slideLayout30.xml"/></Relationships>
</file>

<file path=ppt/slides/_rels/slide3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1.xml"/><Relationship Id="rId1" Type="http://schemas.openxmlformats.org/officeDocument/2006/relationships/slideLayout" Target="../slideLayouts/slideLayout30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2.xml"/><Relationship Id="rId1" Type="http://schemas.openxmlformats.org/officeDocument/2006/relationships/slideLayout" Target="../slideLayouts/slideLayout24.xml"/></Relationships>
</file>

<file path=ppt/slides/_rels/slide3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3.xml"/><Relationship Id="rId1" Type="http://schemas.openxmlformats.org/officeDocument/2006/relationships/slideLayout" Target="../slideLayouts/slideLayout22.xml"/></Relationships>
</file>

<file path=ppt/slides/_rels/slide3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4.xml"/><Relationship Id="rId1" Type="http://schemas.openxmlformats.org/officeDocument/2006/relationships/slideLayout" Target="../slideLayouts/slideLayout30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5.xml"/><Relationship Id="rId1" Type="http://schemas.openxmlformats.org/officeDocument/2006/relationships/slideLayout" Target="../slideLayouts/slideLayout30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6.xml"/><Relationship Id="rId1" Type="http://schemas.openxmlformats.org/officeDocument/2006/relationships/slideLayout" Target="../slideLayouts/slideLayout30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7.xml"/><Relationship Id="rId1" Type="http://schemas.openxmlformats.org/officeDocument/2006/relationships/slideLayout" Target="../slideLayouts/slideLayout30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8.xml"/><Relationship Id="rId1" Type="http://schemas.openxmlformats.org/officeDocument/2006/relationships/slideLayout" Target="../slideLayouts/slideLayout30.xml"/></Relationships>
</file>

<file path=ppt/slides/_rels/slide3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9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0.xml"/></Relationships>
</file>

<file path=ppt/slides/_rels/slide4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0.xml"/><Relationship Id="rId1" Type="http://schemas.openxmlformats.org/officeDocument/2006/relationships/slideLayout" Target="../slideLayouts/slideLayout30.xm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1.xml"/><Relationship Id="rId1" Type="http://schemas.openxmlformats.org/officeDocument/2006/relationships/slideLayout" Target="../slideLayouts/slideLayout30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2.xml"/><Relationship Id="rId1" Type="http://schemas.openxmlformats.org/officeDocument/2006/relationships/slideLayout" Target="../slideLayouts/slideLayout30.xml"/></Relationships>
</file>

<file path=ppt/slides/_rels/slide4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3.xml"/><Relationship Id="rId1" Type="http://schemas.openxmlformats.org/officeDocument/2006/relationships/slideLayout" Target="../slideLayouts/slideLayout30.xml"/></Relationships>
</file>

<file path=ppt/slides/_rels/slide4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4.xml"/><Relationship Id="rId1" Type="http://schemas.openxmlformats.org/officeDocument/2006/relationships/slideLayout" Target="../slideLayouts/slideLayout22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5.xml"/><Relationship Id="rId1" Type="http://schemas.openxmlformats.org/officeDocument/2006/relationships/slideLayout" Target="../slideLayouts/slideLayout30.xml"/></Relationships>
</file>

<file path=ppt/slides/_rels/slide4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6.xml"/><Relationship Id="rId1" Type="http://schemas.openxmlformats.org/officeDocument/2006/relationships/slideLayout" Target="../slideLayouts/slideLayout30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7.xml"/><Relationship Id="rId1" Type="http://schemas.openxmlformats.org/officeDocument/2006/relationships/slideLayout" Target="../slideLayouts/slideLayout30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8.xml"/><Relationship Id="rId1" Type="http://schemas.openxmlformats.org/officeDocument/2006/relationships/slideLayout" Target="../slideLayouts/slideLayout30.xml"/></Relationships>
</file>

<file path=ppt/slides/_rels/slide4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9.xml"/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/Relationships>
</file>

<file path=ppt/slides/_rels/slide4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0.xml"/><Relationship Id="rId1" Type="http://schemas.openxmlformats.org/officeDocument/2006/relationships/slideLayout" Target="../slideLayouts/slideLayout30.xml"/></Relationships>
</file>

<file path=ppt/slides/_rels/slide4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1.xml"/><Relationship Id="rId1" Type="http://schemas.openxmlformats.org/officeDocument/2006/relationships/slideLayout" Target="../slideLayouts/slideLayout22.xml"/></Relationships>
</file>

<file path=ppt/slides/_rels/slide4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2.xml"/><Relationship Id="rId1" Type="http://schemas.openxmlformats.org/officeDocument/2006/relationships/slideLayout" Target="../slideLayouts/slideLayout30.xml"/></Relationships>
</file>

<file path=ppt/slides/_rels/slide4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3.xml"/><Relationship Id="rId1" Type="http://schemas.openxmlformats.org/officeDocument/2006/relationships/slideLayout" Target="../slideLayouts/slideLayout30.xml"/></Relationships>
</file>

<file path=ppt/slides/_rels/slide4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4.xml"/><Relationship Id="rId1" Type="http://schemas.openxmlformats.org/officeDocument/2006/relationships/slideLayout" Target="../slideLayouts/slideLayout30.xml"/></Relationships>
</file>

<file path=ppt/slides/_rels/slide4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5.xml"/><Relationship Id="rId1" Type="http://schemas.openxmlformats.org/officeDocument/2006/relationships/slideLayout" Target="../slideLayouts/slideLayout30.xml"/></Relationships>
</file>

<file path=ppt/slides/_rels/slide4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6.xml"/><Relationship Id="rId1" Type="http://schemas.openxmlformats.org/officeDocument/2006/relationships/slideLayout" Target="../slideLayouts/slideLayout22.xml"/></Relationships>
</file>

<file path=ppt/slides/_rels/slide4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7.xml"/><Relationship Id="rId1" Type="http://schemas.openxmlformats.org/officeDocument/2006/relationships/slideLayout" Target="../slideLayouts/slideLayout30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8.xml"/><Relationship Id="rId1" Type="http://schemas.openxmlformats.org/officeDocument/2006/relationships/slideLayout" Target="../slideLayouts/slideLayout30.xml"/></Relationships>
</file>

<file path=ppt/slides/_rels/slide4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9.xml"/><Relationship Id="rId1" Type="http://schemas.openxmlformats.org/officeDocument/2006/relationships/slideLayout" Target="../slideLayouts/slideLayout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/Relationships>
</file>

<file path=ppt/slides/_rels/slide4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0.xml"/><Relationship Id="rId1" Type="http://schemas.openxmlformats.org/officeDocument/2006/relationships/slideLayout" Target="../slideLayouts/slideLayout30.xml"/></Relationships>
</file>

<file path=ppt/slides/_rels/slide4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1.xml"/><Relationship Id="rId1" Type="http://schemas.openxmlformats.org/officeDocument/2006/relationships/slideLayout" Target="../slideLayouts/slideLayout22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2.xml"/><Relationship Id="rId1" Type="http://schemas.openxmlformats.org/officeDocument/2006/relationships/slideLayout" Target="../slideLayouts/slideLayout30.xml"/></Relationships>
</file>

<file path=ppt/slides/_rels/slide4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3.xml"/><Relationship Id="rId1" Type="http://schemas.openxmlformats.org/officeDocument/2006/relationships/slideLayout" Target="../slideLayouts/slideLayout30.xml"/></Relationships>
</file>

<file path=ppt/slides/_rels/slide4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4.xml"/><Relationship Id="rId1" Type="http://schemas.openxmlformats.org/officeDocument/2006/relationships/slideLayout" Target="../slideLayouts/slideLayout30.xml"/></Relationships>
</file>

<file path=ppt/slides/_rels/slide4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5.xml"/><Relationship Id="rId1" Type="http://schemas.openxmlformats.org/officeDocument/2006/relationships/slideLayout" Target="../slideLayouts/slideLayout30.xml"/></Relationships>
</file>

<file path=ppt/slides/_rels/slide4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6.xml"/><Relationship Id="rId1" Type="http://schemas.openxmlformats.org/officeDocument/2006/relationships/slideLayout" Target="../slideLayouts/slideLayout22.xml"/></Relationships>
</file>

<file path=ppt/slides/_rels/slide4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7.xml"/><Relationship Id="rId1" Type="http://schemas.openxmlformats.org/officeDocument/2006/relationships/slideLayout" Target="../slideLayouts/slideLayout30.xml"/></Relationships>
</file>

<file path=ppt/slides/_rels/slide4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8.xml"/><Relationship Id="rId1" Type="http://schemas.openxmlformats.org/officeDocument/2006/relationships/slideLayout" Target="../slideLayouts/slideLayout30.xml"/></Relationships>
</file>

<file path=ppt/slides/_rels/slide4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9.xml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0.xml"/></Relationships>
</file>

<file path=ppt/slides/_rels/slide4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0.xml"/><Relationship Id="rId1" Type="http://schemas.openxmlformats.org/officeDocument/2006/relationships/slideLayout" Target="../slideLayouts/slideLayout30.xml"/></Relationships>
</file>

<file path=ppt/slides/_rels/slide4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1.xml"/><Relationship Id="rId1" Type="http://schemas.openxmlformats.org/officeDocument/2006/relationships/slideLayout" Target="../slideLayouts/slideLayout24.xml"/></Relationships>
</file>

<file path=ppt/slides/_rels/slide4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2.xml"/><Relationship Id="rId1" Type="http://schemas.openxmlformats.org/officeDocument/2006/relationships/slideLayout" Target="../slideLayouts/slideLayout22.xml"/></Relationships>
</file>

<file path=ppt/slides/_rels/slide4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3.xml"/><Relationship Id="rId1" Type="http://schemas.openxmlformats.org/officeDocument/2006/relationships/slideLayout" Target="../slideLayouts/slideLayout30.xml"/></Relationships>
</file>

<file path=ppt/slides/_rels/slide4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4.xml"/><Relationship Id="rId1" Type="http://schemas.openxmlformats.org/officeDocument/2006/relationships/slideLayout" Target="../slideLayouts/slideLayout30.xml"/></Relationships>
</file>

<file path=ppt/slides/_rels/slide4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35.xml"/><Relationship Id="rId1" Type="http://schemas.openxmlformats.org/officeDocument/2006/relationships/slideLayout" Target="../slideLayouts/slideLayout30.xml"/></Relationships>
</file>

<file path=ppt/slides/_rels/slide4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6.xml"/><Relationship Id="rId1" Type="http://schemas.openxmlformats.org/officeDocument/2006/relationships/slideLayout" Target="../slideLayouts/slideLayout30.xml"/></Relationships>
</file>

<file path=ppt/slides/_rels/slide4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7.xml"/><Relationship Id="rId1" Type="http://schemas.openxmlformats.org/officeDocument/2006/relationships/slideLayout" Target="../slideLayouts/slideLayout30.xml"/></Relationships>
</file>

<file path=ppt/slides/_rels/slide4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8.xml"/><Relationship Id="rId1" Type="http://schemas.openxmlformats.org/officeDocument/2006/relationships/slideLayout" Target="../slideLayouts/slideLayout22.xml"/></Relationships>
</file>

<file path=ppt/slides/_rels/slide4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9.xml"/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0.xml"/></Relationships>
</file>

<file path=ppt/slides/_rels/slide4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0.xml"/><Relationship Id="rId1" Type="http://schemas.openxmlformats.org/officeDocument/2006/relationships/slideLayout" Target="../slideLayouts/slideLayout30.xml"/></Relationships>
</file>

<file path=ppt/slides/_rels/slide4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1.xml"/><Relationship Id="rId1" Type="http://schemas.openxmlformats.org/officeDocument/2006/relationships/slideLayout" Target="../slideLayouts/slideLayout30.xml"/></Relationships>
</file>

<file path=ppt/slides/_rels/slide4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42.xml"/><Relationship Id="rId1" Type="http://schemas.openxmlformats.org/officeDocument/2006/relationships/slideLayout" Target="../slideLayouts/slideLayout30.xml"/></Relationships>
</file>

<file path=ppt/slides/_rels/slide4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3.xml"/><Relationship Id="rId1" Type="http://schemas.openxmlformats.org/officeDocument/2006/relationships/slideLayout" Target="../slideLayouts/slideLayout30.xml"/></Relationships>
</file>

<file path=ppt/slides/_rels/slide4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4.xml"/><Relationship Id="rId1" Type="http://schemas.openxmlformats.org/officeDocument/2006/relationships/slideLayout" Target="../slideLayouts/slideLayout22.xml"/></Relationships>
</file>

<file path=ppt/slides/_rels/slide4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5.xml"/><Relationship Id="rId1" Type="http://schemas.openxmlformats.org/officeDocument/2006/relationships/slideLayout" Target="../slideLayouts/slideLayout30.xml"/></Relationships>
</file>

<file path=ppt/slides/_rels/slide4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6.xml"/><Relationship Id="rId1" Type="http://schemas.openxmlformats.org/officeDocument/2006/relationships/slideLayout" Target="../slideLayouts/slideLayout30.xml"/></Relationships>
</file>

<file path=ppt/slides/_rels/slide4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7.xml"/><Relationship Id="rId1" Type="http://schemas.openxmlformats.org/officeDocument/2006/relationships/slideLayout" Target="../slideLayouts/slideLayout30.xml"/></Relationships>
</file>

<file path=ppt/slides/_rels/slide4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8.xml"/><Relationship Id="rId1" Type="http://schemas.openxmlformats.org/officeDocument/2006/relationships/slideLayout" Target="../slideLayouts/slideLayout30.xml"/></Relationships>
</file>

<file path=ppt/slides/_rels/slide4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9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0.xml"/></Relationships>
</file>

<file path=ppt/slides/_rels/slide4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0.xml"/><Relationship Id="rId1" Type="http://schemas.openxmlformats.org/officeDocument/2006/relationships/slideLayout" Target="../slideLayouts/slideLayout30.xml"/></Relationships>
</file>

<file path=ppt/slides/_rels/slide4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1.xml"/><Relationship Id="rId1" Type="http://schemas.openxmlformats.org/officeDocument/2006/relationships/slideLayout" Target="../slideLayouts/slideLayout30.xml"/></Relationships>
</file>

<file path=ppt/slides/_rels/slide4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2.xml"/><Relationship Id="rId1" Type="http://schemas.openxmlformats.org/officeDocument/2006/relationships/slideLayout" Target="../slideLayouts/slideLayout30.xml"/></Relationships>
</file>

<file path=ppt/slides/_rels/slide4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3.xml"/><Relationship Id="rId1" Type="http://schemas.openxmlformats.org/officeDocument/2006/relationships/slideLayout" Target="../slideLayouts/slideLayout30.xml"/></Relationships>
</file>

<file path=ppt/slides/_rels/slide4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4.xml"/><Relationship Id="rId1" Type="http://schemas.openxmlformats.org/officeDocument/2006/relationships/slideLayout" Target="../slideLayouts/slideLayout22.xml"/></Relationships>
</file>

<file path=ppt/slides/_rels/slide4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5.xml"/><Relationship Id="rId1" Type="http://schemas.openxmlformats.org/officeDocument/2006/relationships/slideLayout" Target="../slideLayouts/slideLayout30.xml"/></Relationships>
</file>

<file path=ppt/slides/_rels/slide4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6.xml"/><Relationship Id="rId1" Type="http://schemas.openxmlformats.org/officeDocument/2006/relationships/slideLayout" Target="../slideLayouts/slideLayout30.xml"/></Relationships>
</file>

<file path=ppt/slides/_rels/slide4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57.xml"/><Relationship Id="rId1" Type="http://schemas.openxmlformats.org/officeDocument/2006/relationships/slideLayout" Target="../slideLayouts/slideLayout30.xml"/></Relationships>
</file>

<file path=ppt/slides/_rels/slide4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8.xml"/><Relationship Id="rId1" Type="http://schemas.openxmlformats.org/officeDocument/2006/relationships/slideLayout" Target="../slideLayouts/slideLayout30.xml"/></Relationships>
</file>

<file path=ppt/slides/_rels/slide4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9.xml"/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0.xml"/></Relationships>
</file>

<file path=ppt/slides/_rels/slide4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0.xml"/><Relationship Id="rId1" Type="http://schemas.openxmlformats.org/officeDocument/2006/relationships/slideLayout" Target="../slideLayouts/slideLayout22.xml"/></Relationships>
</file>

<file path=ppt/slides/_rels/slide4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1.xml"/><Relationship Id="rId1" Type="http://schemas.openxmlformats.org/officeDocument/2006/relationships/slideLayout" Target="../slideLayouts/slideLayout30.xml"/></Relationships>
</file>

<file path=ppt/slides/_rels/slide4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2.xml"/><Relationship Id="rId1" Type="http://schemas.openxmlformats.org/officeDocument/2006/relationships/slideLayout" Target="../slideLayouts/slideLayout30.xml"/></Relationships>
</file>

<file path=ppt/slides/_rels/slide4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3.xml"/><Relationship Id="rId1" Type="http://schemas.openxmlformats.org/officeDocument/2006/relationships/slideLayout" Target="../slideLayouts/slideLayout30.xml"/></Relationships>
</file>

<file path=ppt/slides/_rels/slide4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4.xml"/><Relationship Id="rId1" Type="http://schemas.openxmlformats.org/officeDocument/2006/relationships/slideLayout" Target="../slideLayouts/slideLayout30.xml"/></Relationships>
</file>

<file path=ppt/slides/_rels/slide4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5.xml"/><Relationship Id="rId1" Type="http://schemas.openxmlformats.org/officeDocument/2006/relationships/slideLayout" Target="../slideLayouts/slideLayout22.xml"/></Relationships>
</file>

<file path=ppt/slides/_rels/slide4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6.xml"/><Relationship Id="rId1" Type="http://schemas.openxmlformats.org/officeDocument/2006/relationships/slideLayout" Target="../slideLayouts/slideLayout30.xml"/></Relationships>
</file>

<file path=ppt/slides/_rels/slide4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7.xml"/><Relationship Id="rId1" Type="http://schemas.openxmlformats.org/officeDocument/2006/relationships/slideLayout" Target="../slideLayouts/slideLayout30.xml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8.xml"/><Relationship Id="rId1" Type="http://schemas.openxmlformats.org/officeDocument/2006/relationships/slideLayout" Target="../slideLayouts/slideLayout30.xml"/></Relationships>
</file>

<file path=ppt/slides/_rels/slide4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9.xml"/><Relationship Id="rId1" Type="http://schemas.openxmlformats.org/officeDocument/2006/relationships/slideLayout" Target="../slideLayouts/slideLayout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0.xml"/></Relationships>
</file>

<file path=ppt/slides/_rels/slide4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0.xml"/><Relationship Id="rId1" Type="http://schemas.openxmlformats.org/officeDocument/2006/relationships/slideLayout" Target="../slideLayouts/slideLayout24.xml"/></Relationships>
</file>

<file path=ppt/slides/_rels/slide4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1.xml"/><Relationship Id="rId1" Type="http://schemas.openxmlformats.org/officeDocument/2006/relationships/slideLayout" Target="../slideLayouts/slideLayout22.xml"/></Relationships>
</file>

<file path=ppt/slides/_rels/slide4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72.xml"/><Relationship Id="rId1" Type="http://schemas.openxmlformats.org/officeDocument/2006/relationships/slideLayout" Target="../slideLayouts/slideLayout30.xml"/></Relationships>
</file>

<file path=ppt/slides/_rels/slide4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3.xml"/><Relationship Id="rId1" Type="http://schemas.openxmlformats.org/officeDocument/2006/relationships/slideLayout" Target="../slideLayouts/slideLayout30.xml"/></Relationships>
</file>

<file path=ppt/slides/_rels/slide4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4.xml"/><Relationship Id="rId1" Type="http://schemas.openxmlformats.org/officeDocument/2006/relationships/slideLayout" Target="../slideLayouts/slideLayout30.xml"/></Relationships>
</file>

<file path=ppt/slides/_rels/slide4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5.xml"/><Relationship Id="rId1" Type="http://schemas.openxmlformats.org/officeDocument/2006/relationships/slideLayout" Target="../slideLayouts/slideLayout30.xml"/></Relationships>
</file>

<file path=ppt/slides/_rels/slide4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6.xml"/><Relationship Id="rId1" Type="http://schemas.openxmlformats.org/officeDocument/2006/relationships/slideLayout" Target="../slideLayouts/slideLayout22.xml"/></Relationships>
</file>

<file path=ppt/slides/_rels/slide4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7.xml"/><Relationship Id="rId1" Type="http://schemas.openxmlformats.org/officeDocument/2006/relationships/slideLayout" Target="../slideLayouts/slideLayout30.xml"/></Relationships>
</file>

<file path=ppt/slides/_rels/slide4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8.xml"/><Relationship Id="rId1" Type="http://schemas.openxmlformats.org/officeDocument/2006/relationships/slideLayout" Target="../slideLayouts/slideLayout30.xml"/></Relationships>
</file>

<file path=ppt/slides/_rels/slide4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9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.xml"/></Relationships>
</file>

<file path=ppt/slides/_rels/slide4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0.xml"/><Relationship Id="rId1" Type="http://schemas.openxmlformats.org/officeDocument/2006/relationships/slideLayout" Target="../slideLayouts/slideLayout30.xml"/></Relationships>
</file>

<file path=ppt/slides/_rels/slide4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1.xml"/><Relationship Id="rId1" Type="http://schemas.openxmlformats.org/officeDocument/2006/relationships/slideLayout" Target="../slideLayouts/slideLayout22.xml"/></Relationships>
</file>

<file path=ppt/slides/_rels/slide4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2.xml"/><Relationship Id="rId1" Type="http://schemas.openxmlformats.org/officeDocument/2006/relationships/slideLayout" Target="../slideLayouts/slideLayout30.xml"/></Relationships>
</file>

<file path=ppt/slides/_rels/slide4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3.xml"/><Relationship Id="rId1" Type="http://schemas.openxmlformats.org/officeDocument/2006/relationships/slideLayout" Target="../slideLayouts/slideLayout30.xml"/></Relationships>
</file>

<file path=ppt/slides/_rels/slide4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4.xml"/><Relationship Id="rId1" Type="http://schemas.openxmlformats.org/officeDocument/2006/relationships/slideLayout" Target="../slideLayouts/slideLayout30.xml"/></Relationships>
</file>

<file path=ppt/slides/_rels/slide4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5.xml"/><Relationship Id="rId1" Type="http://schemas.openxmlformats.org/officeDocument/2006/relationships/slideLayout" Target="../slideLayouts/slideLayout30.xml"/></Relationships>
</file>

<file path=ppt/slides/_rels/slide4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6.xml"/><Relationship Id="rId1" Type="http://schemas.openxmlformats.org/officeDocument/2006/relationships/slideLayout" Target="../slideLayouts/slideLayout22.xml"/></Relationships>
</file>

<file path=ppt/slides/_rels/slide4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7.xml"/><Relationship Id="rId1" Type="http://schemas.openxmlformats.org/officeDocument/2006/relationships/slideLayout" Target="../slideLayouts/slideLayout30.xml"/></Relationships>
</file>

<file path=ppt/slides/_rels/slide4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8.xml"/><Relationship Id="rId1" Type="http://schemas.openxmlformats.org/officeDocument/2006/relationships/slideLayout" Target="../slideLayouts/slideLayout30.xml"/></Relationships>
</file>

<file path=ppt/slides/_rels/slide4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9.xml"/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0.xml"/></Relationships>
</file>

<file path=ppt/slides/_rels/slide4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0.xml"/><Relationship Id="rId1" Type="http://schemas.openxmlformats.org/officeDocument/2006/relationships/slideLayout" Target="../slideLayouts/slideLayout30.xml"/></Relationships>
</file>

<file path=ppt/slides/_rels/slide4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1.xml"/><Relationship Id="rId1" Type="http://schemas.openxmlformats.org/officeDocument/2006/relationships/slideLayout" Target="../slideLayouts/slideLayout30.xml"/></Relationships>
</file>

<file path=ppt/slides/_rels/slide4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2.xml"/><Relationship Id="rId1" Type="http://schemas.openxmlformats.org/officeDocument/2006/relationships/slideLayout" Target="../slideLayouts/slideLayout22.xml"/></Relationships>
</file>

<file path=ppt/slides/_rels/slide4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3.xml"/><Relationship Id="rId1" Type="http://schemas.openxmlformats.org/officeDocument/2006/relationships/slideLayout" Target="../slideLayouts/slideLayout30.xml"/></Relationships>
</file>

<file path=ppt/slides/_rels/slide4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4.xml"/><Relationship Id="rId1" Type="http://schemas.openxmlformats.org/officeDocument/2006/relationships/slideLayout" Target="../slideLayouts/slideLayout30.xml"/></Relationships>
</file>

<file path=ppt/slides/_rels/slide4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5.xml"/><Relationship Id="rId1" Type="http://schemas.openxmlformats.org/officeDocument/2006/relationships/slideLayout" Target="../slideLayouts/slideLayout30.xml"/></Relationships>
</file>

<file path=ppt/slides/_rels/slide4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6.xml"/><Relationship Id="rId1" Type="http://schemas.openxmlformats.org/officeDocument/2006/relationships/slideLayout" Target="../slideLayouts/slideLayout30.xml"/></Relationships>
</file>

<file path=ppt/slides/_rels/slide4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7.xml"/><Relationship Id="rId1" Type="http://schemas.openxmlformats.org/officeDocument/2006/relationships/slideLayout" Target="../slideLayouts/slideLayout22.xml"/></Relationships>
</file>

<file path=ppt/slides/_rels/slide4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8.xml"/><Relationship Id="rId1" Type="http://schemas.openxmlformats.org/officeDocument/2006/relationships/slideLayout" Target="../slideLayouts/slideLayout30.xml"/></Relationships>
</file>

<file path=ppt/slides/_rels/slide4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9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0.xml"/></Relationships>
</file>

<file path=ppt/slides/_rels/slide5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0.xml"/><Relationship Id="rId1" Type="http://schemas.openxmlformats.org/officeDocument/2006/relationships/slideLayout" Target="../slideLayouts/slideLayout30.xml"/></Relationships>
</file>

<file path=ppt/slides/_rels/slide5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1.xml"/><Relationship Id="rId1" Type="http://schemas.openxmlformats.org/officeDocument/2006/relationships/slideLayout" Target="../slideLayouts/slideLayout30.xml"/></Relationships>
</file>

<file path=ppt/slides/_rels/slide5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2.xml"/><Relationship Id="rId1" Type="http://schemas.openxmlformats.org/officeDocument/2006/relationships/slideLayout" Target="../slideLayouts/slideLayout30.xml"/></Relationships>
</file>

<file path=ppt/slides/_rels/slide5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3.xml"/><Relationship Id="rId1" Type="http://schemas.openxmlformats.org/officeDocument/2006/relationships/slideLayout" Target="../slideLayouts/slideLayout22.xml"/></Relationships>
</file>

<file path=ppt/slides/_rels/slide5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4.xml"/><Relationship Id="rId1" Type="http://schemas.openxmlformats.org/officeDocument/2006/relationships/slideLayout" Target="../slideLayouts/slideLayout30.xml"/></Relationships>
</file>

<file path=ppt/slides/_rels/slide5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5.xml"/><Relationship Id="rId1" Type="http://schemas.openxmlformats.org/officeDocument/2006/relationships/slideLayout" Target="../slideLayouts/slideLayout30.xml"/></Relationships>
</file>

<file path=ppt/slides/_rels/slide5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6.xml"/><Relationship Id="rId1" Type="http://schemas.openxmlformats.org/officeDocument/2006/relationships/slideLayout" Target="../slideLayouts/slideLayout30.xml"/></Relationships>
</file>

<file path=ppt/slides/_rels/slide5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7.xml"/><Relationship Id="rId1" Type="http://schemas.openxmlformats.org/officeDocument/2006/relationships/slideLayout" Target="../slideLayouts/slideLayout30.xml"/></Relationships>
</file>

<file path=ppt/slides/_rels/slide5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8.xml"/><Relationship Id="rId1" Type="http://schemas.openxmlformats.org/officeDocument/2006/relationships/slideLayout" Target="../slideLayouts/slideLayout24.xml"/></Relationships>
</file>

<file path=ppt/slides/_rels/slide5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9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0.xml"/></Relationships>
</file>

<file path=ppt/slides/_rels/slide5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0.xml"/><Relationship Id="rId1" Type="http://schemas.openxmlformats.org/officeDocument/2006/relationships/slideLayout" Target="../slideLayouts/slideLayout30.xml"/></Relationships>
</file>

<file path=ppt/slides/_rels/slide5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1.xml"/><Relationship Id="rId1" Type="http://schemas.openxmlformats.org/officeDocument/2006/relationships/slideLayout" Target="../slideLayouts/slideLayout24.xml"/></Relationships>
</file>

<file path=ppt/slides/_rels/slide5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2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0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0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0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0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>
          <a:extLst>
            <a:ext uri="{FF2B5EF4-FFF2-40B4-BE49-F238E27FC236}">
              <a16:creationId xmlns:a16="http://schemas.microsoft.com/office/drawing/2014/main" id="{2A5444F8-EE7D-94BA-55B3-8744A7B5D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7">
            <a:extLst>
              <a:ext uri="{FF2B5EF4-FFF2-40B4-BE49-F238E27FC236}">
                <a16:creationId xmlns:a16="http://schemas.microsoft.com/office/drawing/2014/main" id="{37811166-CADB-02FB-81AB-C2E3C2BFF4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2850" y="428875"/>
            <a:ext cx="7878300" cy="25442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rPr lang="en-US" dirty="0"/>
              <a:t>Code, Train, Deploy: The AI Engineer’s Path to Success</a:t>
            </a:r>
          </a:p>
        </p:txBody>
      </p:sp>
      <p:sp>
        <p:nvSpPr>
          <p:cNvPr id="327" name="Google Shape;327;p47">
            <a:extLst>
              <a:ext uri="{FF2B5EF4-FFF2-40B4-BE49-F238E27FC236}">
                <a16:creationId xmlns:a16="http://schemas.microsoft.com/office/drawing/2014/main" id="{5BEA9DEA-7C0E-6BDF-567F-DF3C5FDE4D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79200" y="4342325"/>
            <a:ext cx="1785600" cy="37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INSTRUCTOR</a:t>
            </a:r>
            <a:br>
              <a:rPr lang="en" dirty="0"/>
            </a:br>
            <a:r>
              <a:rPr lang="en" b="1" dirty="0">
                <a:latin typeface="Barlow"/>
                <a:ea typeface="Barlow"/>
                <a:cs typeface="Barlow"/>
                <a:sym typeface="Barlow"/>
              </a:rPr>
              <a:t>VIVIAN ARANHA</a:t>
            </a:r>
            <a:endParaRPr b="1" dirty="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28" name="Google Shape;328;p47">
            <a:extLst>
              <a:ext uri="{FF2B5EF4-FFF2-40B4-BE49-F238E27FC236}">
                <a16:creationId xmlns:a16="http://schemas.microsoft.com/office/drawing/2014/main" id="{B88C9A9A-6DB7-970A-22D4-0324CA42920E}"/>
              </a:ext>
            </a:extLst>
          </p:cNvPr>
          <p:cNvSpPr txBox="1">
            <a:spLocks noGrp="1"/>
          </p:cNvSpPr>
          <p:nvPr>
            <p:ph type="subTitle" idx="2"/>
          </p:nvPr>
        </p:nvSpPr>
        <p:spPr>
          <a:xfrm>
            <a:off x="513150" y="3110058"/>
            <a:ext cx="81177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rPr lang="en-US" dirty="0"/>
              <a:t>All Hands-on from Algorithms,</a:t>
            </a:r>
            <a:br>
              <a:rPr lang="en-US" dirty="0"/>
            </a:br>
            <a:r>
              <a:rPr lang="en-US" dirty="0"/>
              <a:t>Programming to Real Projects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309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FE53E24-350D-D3BA-9A8E-A2AADA3D1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2729C58-C514-F1FB-08FE-70C48F884A2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Loops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36F028-0EA1-AF97-8173-5A659C86BFA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for Loop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Iterates over a sequence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while Loop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Executes as long as a condition is True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2944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7D9EAFF-5933-81FA-D9AD-00D408754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0C0650E-943C-783D-86F7-10E0FF9DBAB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Optimization Concepts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807504-0B70-2EDF-01DB-BA7A7CCF159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Local vs. Global Minima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Local Minimum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Global Minimum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Convex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f (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λ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x1 ​+ (1 −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λ)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x2)  ≤ 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λ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f(x1) + (1 −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λ)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f(x2) for all 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λ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∈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[0,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900" dirty="0">
                <a:solidFill>
                  <a:schemeClr val="bg1"/>
                </a:solidFill>
                <a:latin typeface="Barlow" pitchFamily="2" charset="77"/>
              </a:rPr>
              <a:t>1]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Ensure that any local minimum is also a global minimum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Non-Convex Functions in ML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Most neural network loss functions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5132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4878E7-0859-CC71-39B0-C9697F7CD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EFE9486-4BF3-0928-72BD-8D6CF120096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Stochastic Gradient Descent (SGD) and Its Variants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65BB99-DD9C-3C4B-74E9-85488750D27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Stochastic Gradient Descent?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Optimization algorithm that uses random subsets (mini-batches) of the data to compute gradients and update parameters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Use SGD?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Variants of SGD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Mini-Batch SGD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Momentum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Adam Optimizer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46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EB62F97-ED8A-98D1-71E9-A16D5AEAF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830372F-1F72-87AA-395B-B70B9C688D3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414852-69C8-7956-F680-3BF23C1A35F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Calculate Integrals of Simple Functions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Implement Stochastic Gradient Descent for a Linear Model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Visualize the loss function’s surface and the SGD optimization path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Implement Mini-Batch SGD and compare it with vanilla SGD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Use Adam optimizer for a more complex dataset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0335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8E0DC98-59BA-B97A-2DBE-CAAFC4E85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AC733FEC-6AFB-CF54-383A-4144BF8450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Probability Theory and Distributions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632DE35-562E-4D59-3683-ECB7EAE9FC1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707545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20AC22C-347A-A289-7003-A1C652FB6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552BCBE-FADA-7DCF-83CD-A1B890155B9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Probability Basics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190E69-BE04-9F3F-9A56-EB1B69D2CB1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Conditional Probability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The probability of an event 𝐴 given that event 𝐵 has occurred</a:t>
            </a:r>
          </a:p>
          <a:p>
            <a:pPr marL="0" indent="0">
              <a:lnSpc>
                <a:spcPct val="150000"/>
              </a:lnSpc>
            </a:pPr>
            <a:endParaRPr lang="en-US" sz="32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Bayes’ Theorem</a:t>
            </a:r>
          </a:p>
          <a:p>
            <a:pPr marL="4000500" lvl="8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P( 𝐴 ) Prior probability</a:t>
            </a:r>
          </a:p>
          <a:p>
            <a:pPr marL="4000500" lvl="8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𝑃 ( 𝐵 ∣ 𝐴 ) Likelihood</a:t>
            </a:r>
          </a:p>
          <a:p>
            <a:pPr marL="4000500" lvl="8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𝑃 ( 𝐵 ) Evidence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FAD17B8-C88F-7405-4FED-3B6ACD04F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931" y="1888452"/>
            <a:ext cx="1929402" cy="708038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37291EC-AD38-B1E7-9872-C446501BC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832" y="3305582"/>
            <a:ext cx="30988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E453409-92CC-2B5B-BFE2-D9C502C67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4F64ECF-20E2-4CEF-9720-9B4CE38989F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364F4F-7236-40B9-82D0-FD0692273A1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Gaussian (Normal) Distribution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Bell-shaped curve with mean (𝜇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) 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and standard deviation (𝜎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457200" lvl="1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Bernoulli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Describes outcomes of a binary experiment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FC27320-7005-83BD-60E3-400F82BEE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157" y="2049030"/>
            <a:ext cx="2483883" cy="792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2127F8-637A-CAE1-157C-8564532B8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157" y="4038592"/>
            <a:ext cx="4190705" cy="40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B6735EF-98B1-249B-109A-8CF309A7B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FF11449-B87F-ABAC-D797-FDCB69618D8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D0C6A0-5670-8454-F2E4-4DA39F1E674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Binomial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Models the number of successes in 𝑛 independent Bernoulli trials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457200" lvl="1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Poisson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Models the number of events in a fixed interval of time or space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44EC660-9180-EB1A-F0EC-C24EB7841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157" y="1916854"/>
            <a:ext cx="4281229" cy="953688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F581660-441B-A528-CBBF-AC514FD96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157" y="3959805"/>
            <a:ext cx="2938364" cy="7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5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530C95-2572-A6A9-C721-E3906E3B3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9D63E54-72BB-D0EF-0B6E-404C3CD61FB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Applications in Machine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734B48D-6633-3690-43BB-8ECF29F9A86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Gaussian Distribution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Used in Gaussian Naive Bayes and kernel density estimation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Bernoulli Distribution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Models binary classification problems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Binomial Distribution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Used in logistic regression to model binary outcomes.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Poisson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Models count data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430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25C98B0-84DD-3334-44F4-68EA1C4C5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EF18B13-EF82-B78D-A7E5-6AEBF55A93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5F7606-B68F-68DC-4C89-129D43441A1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Calculate Probabilities Using Bayes’ Theorem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Plot and Explore Different Probability Distributions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and visualize a multinomial distribution for multi-class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Compare Gaussian and uniform distributions for continuous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probability distributions to simulate and analyze real-world datasets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2024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181A3CA0-E70D-E892-E170-EABD746B9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4D60C93-E59E-BF01-9631-DE4CB2BAA7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Statistics Fundamentals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A5DDDF5-E89E-34FC-CD80-71E1371D2D4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913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CC5F279-34DA-A821-1537-1AE709ED3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807CE7B-DF96-1BB6-A15C-BC44FB0326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Using break and continue for Control Flow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8511CA-462D-0814-47F2-C75EACBFBB2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break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Terminates the loop prematurely when a condition is 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continue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Skips the current iteration and proceeds to the next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78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789E6EE-B2C2-5AD8-CBD4-587A49563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6EC2EF8-1B5E-0C66-BF15-7CC108EE5BF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Measures of Central Tendency and Dispersion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0C3E61-8272-0630-4980-31128B1BC2A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Central Tendency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Mean: The average value of a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Median: The middle value when data is sorted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Mode: The most frequently occurring value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Dispersion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Variance: The average squared deviation from the mean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Standard Deviation: The square root of variance, indicating the spread of data. python Copy code</a:t>
            </a:r>
          </a:p>
        </p:txBody>
      </p:sp>
    </p:spTree>
    <p:extLst>
      <p:ext uri="{BB962C8B-B14F-4D97-AF65-F5344CB8AC3E}">
        <p14:creationId xmlns:p14="http://schemas.microsoft.com/office/powerpoint/2010/main" val="181297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C1BBF42-40C9-2B11-42F0-FB8D191D8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996DCA8-CD7F-D45E-2F3E-958B3933C5B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Hypothesis Testing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CAAF104-D727-2F46-1CD3-3EF575E7454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Hypothesis Testing?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Formulate Hypotheses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Null Hypothesis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Alternative Hypothesis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Calculate Test Statistic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Determine P-Value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Interpret Results</a:t>
            </a:r>
          </a:p>
        </p:txBody>
      </p:sp>
    </p:spTree>
    <p:extLst>
      <p:ext uri="{BB962C8B-B14F-4D97-AF65-F5344CB8AC3E}">
        <p14:creationId xmlns:p14="http://schemas.microsoft.com/office/powerpoint/2010/main" val="360137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470BDC4-3844-7A69-B3D3-FED9B1DF8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CC4EE3B-D152-7DCA-C73D-E38FBAD1DA7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Confidence Intervals and Statistical Significance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547FB8E-1FA0-176F-4CAD-B541C09A260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Confidence Interval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Range of values within which the true population parameter is expected to lie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bg1"/>
              </a:solidFill>
              <a:latin typeface="Barlow" pitchFamily="2" charset="77"/>
            </a:endParaRPr>
          </a:p>
          <a:p>
            <a:pPr marL="2628900" lvl="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2628900" lvl="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x: Sample mean</a:t>
            </a:r>
          </a:p>
          <a:p>
            <a:pPr marL="2628900" lvl="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𝑧: Z-score </a:t>
            </a:r>
          </a:p>
          <a:p>
            <a:pPr marL="2628900" lvl="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𝑠: Standard deviation</a:t>
            </a:r>
            <a:endParaRPr lang="en-US" sz="15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Statistical Significance</a:t>
            </a:r>
            <a:endParaRPr lang="en-US" sz="19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black background with white symbols&#10;&#10;Description automatically generated">
            <a:extLst>
              <a:ext uri="{FF2B5EF4-FFF2-40B4-BE49-F238E27FC236}">
                <a16:creationId xmlns:a16="http://schemas.microsoft.com/office/drawing/2014/main" id="{92F2A0BD-B444-5B17-5B80-C9DC89035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419" y="2190011"/>
            <a:ext cx="2650356" cy="76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7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9DD99CF-1C19-E958-EA1D-132EF69F1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8829437-AFB2-CA05-A6FE-F6E03DD19F1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42E6A45-C150-48A7-DC87-9065F7581B2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Calculate Mean, Variance, and Standard Deviation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Perform a T-Test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Visualize the distribution of data and highlight mean, median, and mode using Matplotlib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Perform hypothesis testing on real-world datasets (e.g., comparing exam scores of two groups)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Calculate confidence intervals for proportions in a dataset.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0584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D0B54954-7423-14DC-76F4-372BB372C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7B0BA8C-D74C-FDD1-FDB3-0803B50C71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Math-Driven Mini Project </a:t>
            </a:r>
            <a:r>
              <a:rPr lang="en-US" sz="3200" dirty="0"/>
              <a:t>Linear Regression from Scratch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08D2971-E844-2EC3-A120-6DDF1422614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7188480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6638EFA-B92E-D97D-1D52-F7A26C983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51BC276-75F5-8D05-9CAD-F92C961B146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Applying Linear Algebra, Calculus, and Statistics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A4FECD1-8744-98F9-C63F-6BE7F550009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Linear Algebra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Mathematical Model: </a:t>
            </a: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X: Feature matrix (with bias term) | 𝜃</a:t>
            </a:r>
            <a:r>
              <a:rPr lang="el-GR" sz="1050" dirty="0">
                <a:solidFill>
                  <a:schemeClr val="bg1"/>
                </a:solidFill>
                <a:latin typeface="Barlow" pitchFamily="2" charset="77"/>
              </a:rPr>
              <a:t>: </a:t>
            </a: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Parameters (weights and bias) | 𝑦^: Predicted values.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Calculus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Optimization of 𝜃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involves minimizing the loss function</a:t>
            </a:r>
          </a:p>
          <a:p>
            <a:pPr marL="2628900" lvl="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           Gradient of 𝐽 (𝜃):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Statistics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Metrics like Mean Squared Error (MSE) and 𝑅</a:t>
            </a:r>
            <a:r>
              <a:rPr lang="en-US" sz="1600" b="1" baseline="30000" dirty="0">
                <a:solidFill>
                  <a:schemeClr val="bg1"/>
                </a:solidFill>
              </a:rPr>
              <a:t>2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are used to evaluate model performance</a:t>
            </a: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3B0601D0-73DB-F23C-67DA-C76B1718D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556" y="1293284"/>
            <a:ext cx="1034317" cy="34925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F26598-7A84-B1C2-1D28-42ECC7CF5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73" y="2641846"/>
            <a:ext cx="2145612" cy="741212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7491965-1527-77FF-0755-E5B2816DE8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0155" y="2641847"/>
            <a:ext cx="2568972" cy="74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88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5251437-3376-7C49-DFD6-6E20AC847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3F59CA6-928C-3A0B-EE21-F853483D9D5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Using Gradient Descent for Parameter Optimization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641A8F-9E5D-605F-0ECC-CC4C863F710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Gradient Descent Algorithm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Iteratively update 𝜃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using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θ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:=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θ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−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α⋅∇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J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sz="2200" dirty="0">
                <a:solidFill>
                  <a:schemeClr val="bg1"/>
                </a:solidFill>
                <a:latin typeface="Barlow" pitchFamily="2" charset="77"/>
              </a:rPr>
              <a:t>α: </a:t>
            </a: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Key 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Initialize parameters (𝜃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Compute gradients (∇𝐽)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Update parameters using the gradient descent rule</a:t>
            </a:r>
          </a:p>
        </p:txBody>
      </p:sp>
    </p:spTree>
    <p:extLst>
      <p:ext uri="{BB962C8B-B14F-4D97-AF65-F5344CB8AC3E}">
        <p14:creationId xmlns:p14="http://schemas.microsoft.com/office/powerpoint/2010/main" val="160723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0DEA70F-469C-743F-94EE-C0C2D8C97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5E2682B-F7AA-42EF-547C-B5F5805E1A0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Evaluating the Model Using Statistical Metrics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E86B845-C305-A2EE-27CB-0294E878F4C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Mean Squared Error (MSE)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Measures the average squared error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R-squared (𝑅</a:t>
            </a:r>
            <a:r>
              <a:rPr lang="en-US" sz="2400" baseline="30000" dirty="0">
                <a:solidFill>
                  <a:schemeClr val="bg1"/>
                </a:solidFill>
              </a:rPr>
              <a:t>2</a:t>
            </a: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)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Measures how well the regression line explains the variance in the data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mathematical equation with numbers and symbols&#10;&#10;Description automatically generated">
            <a:extLst>
              <a:ext uri="{FF2B5EF4-FFF2-40B4-BE49-F238E27FC236}">
                <a16:creationId xmlns:a16="http://schemas.microsoft.com/office/drawing/2014/main" id="{63A15EA2-7787-FA44-C98E-AAA33D8BD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391" y="1517748"/>
            <a:ext cx="2707905" cy="99808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68338DF-62A7-EC86-9F23-AD6B683B5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391" y="3483399"/>
            <a:ext cx="2264733" cy="95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4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098D88F-1B30-B9CA-E1E3-EC7687449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F115D13-9696-374A-5E78-A2079B80087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Hands-On Project: Linear Regression from Scratch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C070A2-7A91-D0B8-1874-259369EC844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Task 1: Implement the Mathematical Formula for Linear Regression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Task 2: Use Gradient Descent to Optimize the Model Parameters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Task 3: Calculate Evaluation Metrics</a:t>
            </a:r>
          </a:p>
        </p:txBody>
      </p:sp>
    </p:spTree>
    <p:extLst>
      <p:ext uri="{BB962C8B-B14F-4D97-AF65-F5344CB8AC3E}">
        <p14:creationId xmlns:p14="http://schemas.microsoft.com/office/powerpoint/2010/main" val="376961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E928C105-B0E7-C775-C932-A1E773EF1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31ADB9DD-7250-3FF8-E3A6-D58A26A0031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4: </a:t>
            </a:r>
            <a:r>
              <a:rPr lang="en-US" dirty="0"/>
              <a:t>Probability and Statistics for Machine Learning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3093FFD4-A7BE-8D26-CA75-76AE065A388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CB184270-8A88-1A49-0037-AA246490FBB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Probability Theory and Random Variables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80986C95-07A0-5F66-252E-95F4FE4DE49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376D3E79-1C1F-2D82-0E5B-4A2CDE881114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Probability Distributions in Machine Learning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309B19D2-B677-60B7-FE98-9D64C4E6B2F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500BF621-DE24-7266-AD33-45612D952BAF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Statistical Inference - Estimation and Confidence Intervals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131A1789-FCC5-35AB-A7AA-CA533276FE9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7B7AF4FE-49EA-30C0-429E-3120447116B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Hypothesis Testing and P-Values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B64322BC-257D-E9AB-BCE2-2A41DF7C8FB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715CA9FD-F4BE-32F4-1C50-579A592AC0D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Types of Hypothesis Tests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C2BD9EAE-8F2C-E381-8F93-89BB7B4B294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44AC2AE3-2B3A-36C2-F82C-E36EE0B7A50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Correlation and Regression Analysis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ABE04F95-88EE-7EC8-B42A-BEE7038A9C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C25427F5-3226-A6ED-88DC-E9E1DC3C173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Statistical Analysis Project – Analyzing Real-World Data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861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F52A76D-1F81-1D9E-9D7D-16263B0F5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6B38283-C178-7F09-3629-C6EB3D51309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9D724E-DF3E-B254-C793-95C0DC7BF8F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Check if a Number is Prime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Create a Menu-Driven Calculator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Practice: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Write a program to calculate the factorial of a number using a while loop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Create a program to find the largest number in a list using a for loop</a:t>
            </a:r>
          </a:p>
        </p:txBody>
      </p:sp>
    </p:spTree>
    <p:extLst>
      <p:ext uri="{BB962C8B-B14F-4D97-AF65-F5344CB8AC3E}">
        <p14:creationId xmlns:p14="http://schemas.microsoft.com/office/powerpoint/2010/main" val="173967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E3ABC5A2-942C-FF8A-56B9-B4563B393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E8B7A87-0892-4762-75DE-04F038461D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Probability Theory and Random Variables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78F38C7-4133-F407-A0D7-DD68F0B54522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847131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7DAAC6F-83C0-7FCA-587E-7C55E8146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89DD1DF-B2F4-3610-2B29-F8761D2260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 Probability Concepts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0988765-5A1C-7C79-F7D4-E3E3DF09197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Sample Space and Events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Sample Space: The set of all possible outcomes of a random experiment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Events: A subset of the sample space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Conditional Probability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The probability of an event 𝐴 occurring, given that 𝐵 has occurred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Independence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Two events 𝐴 and 𝐵 are independent if</a:t>
            </a:r>
          </a:p>
          <a:p>
            <a:pPr marL="1257300" lvl="2" indent="-342900">
              <a:lnSpc>
                <a:spcPct val="150000"/>
              </a:lnSpc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P(A∩B) = P(A) ⋅ P(B)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Example with Python</a:t>
            </a:r>
          </a:p>
        </p:txBody>
      </p:sp>
    </p:spTree>
    <p:extLst>
      <p:ext uri="{BB962C8B-B14F-4D97-AF65-F5344CB8AC3E}">
        <p14:creationId xmlns:p14="http://schemas.microsoft.com/office/powerpoint/2010/main" val="323043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0A2B7CA-15CB-62DF-B10C-7AB047928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F51F33A-7EAB-D2D6-6C8B-A051964DE9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Random Variables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CB66A3-AC93-912A-6E08-4C2E852745A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What are Random Variables?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Maps outcomes of a random experiment to numerical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Types: Discrete | Continuous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Probability Mass Function (PMF)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Probability distribution of a discrete random variable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Probability Density Function (PDF)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Probability distribution of a continuous random variable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36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14C64DA-3096-2D38-C5FB-4AE82C3A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D5D4BB1-5117-DA3B-F9D0-858FED21A99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Expectation, Variance, and Standard Deviation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E9EED1-DB44-9D08-6CB0-AED83529B08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Expectation (𝐸 [𝑋])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Weighted average of a random variable’s possible values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Variance (𝑉𝑎𝑟[𝑋])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Measures the spread of a random variable</a:t>
            </a:r>
          </a:p>
          <a:p>
            <a:pPr marL="457200" lvl="1" indent="0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Standard Deviation (𝜎𝑋)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Square root of variance: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45D7052-33BA-0F3D-F56E-4492FF9D7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384" y="1526805"/>
            <a:ext cx="2852184" cy="967407"/>
          </a:xfrm>
          <a:prstGeom prst="rect">
            <a:avLst/>
          </a:prstGeom>
        </p:spPr>
      </p:pic>
      <p:pic>
        <p:nvPicPr>
          <p:cNvPr id="6" name="Picture 5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478B0000-B028-D917-62D3-561544FE4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384" y="3149766"/>
            <a:ext cx="2405616" cy="313337"/>
          </a:xfrm>
          <a:prstGeom prst="rect">
            <a:avLst/>
          </a:prstGeom>
        </p:spPr>
      </p:pic>
      <p:pic>
        <p:nvPicPr>
          <p:cNvPr id="8" name="Picture 7" descr="A square root of a mathematical equation&#10;&#10;Description automatically generated">
            <a:extLst>
              <a:ext uri="{FF2B5EF4-FFF2-40B4-BE49-F238E27FC236}">
                <a16:creationId xmlns:a16="http://schemas.microsoft.com/office/drawing/2014/main" id="{59AD4A88-5C06-B6C8-53A8-88B0C95DA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6384" y="4118658"/>
            <a:ext cx="1267932" cy="38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2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E1458B3-B387-48BB-12D9-187402314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D03DE18-C402-35EF-510C-D6A922C139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CAF7EF-7FB1-5150-6454-D0CDC6B765F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Simulate Dice Rolls and Calculate Probabilities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Create and Analyze Random Variables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Simulate flipping a coin 10,000 times and calculate probabilities of heads/tails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Compute the expectation and variance of a weighted die (biased probabilities)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Explore other distributions (e.g., normal, binomial) using Python</a:t>
            </a:r>
          </a:p>
        </p:txBody>
      </p:sp>
    </p:spTree>
    <p:extLst>
      <p:ext uri="{BB962C8B-B14F-4D97-AF65-F5344CB8AC3E}">
        <p14:creationId xmlns:p14="http://schemas.microsoft.com/office/powerpoint/2010/main" val="256568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D74271D-837E-2493-1D7F-2748F5AB9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71AB7A63-0EA7-6F29-4BB5-B9BAC9F801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Probability Distributions in Machine Learning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E4F7B76A-4E15-76D3-AA86-FFB74375669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952545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ADF074-C76C-EBD8-D897-3B8226CB9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57EA55F-C1EC-CEA2-D556-E4830EA91C1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C7153A-4BC4-CEEB-6CB9-688E366AF7B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Gaussian (Normal)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Bell-shaped curve characterized by mean (𝜇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)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and standard deviation (𝜎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Probability Density Function (PDF)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Symmetric about the mean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Mean, median, and mode are the same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 in ML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Common assumption in many algorithms (e.g., Naive Bayes)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Used in feature scaling (e.g., standardization)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0559837-0ADF-443C-C9F1-C25B0226A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319" y="2023139"/>
            <a:ext cx="25146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74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374D674-BB01-D968-2A20-46D06AAE7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3962CF6-4AAB-0B88-1C5E-FECF92AC232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F8214C-70A8-4A5D-6BF2-386296E020D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Binomial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Models the number of successes in 𝑛 n independent Bernoulli trials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Probability Mass Function (PMF)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Discrete distribution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Parameters: 𝑛(number of trials), 𝑝(probability of success)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 in ML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Logistic regression assumes a binomial distribution for binary classification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0A4521E-DCA1-6056-47F6-FD8EE9166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642" y="2095570"/>
            <a:ext cx="3476392" cy="7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9F7B6C3-1208-A388-8D63-C30FD3DD0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4035E60-1018-67A4-5B85-E6E5A7AB49A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FF0961D-A3A2-E321-954F-83131E9CC0C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Poisson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Models the number of events in a fixed interval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Probability Mass Function (PMF)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Discrete distribution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Parameter: 𝜆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 (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average rate of occurrence)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 in ML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Used in event modeling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E898CE4-A2DA-AC0B-FB74-3D7E80754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865" y="2041203"/>
            <a:ext cx="2317122" cy="75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2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3BEFF4F-BB9C-7BA1-3C95-AFA02599A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9A94571-D215-2CDB-82EF-559F1CC432F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Probability Distributions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8DDDB8-4756-A14E-DB37-875F91869AA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Uniform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Equal probability for all outcomes in a range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Probability Density Function (PDF)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Continuous distribution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Parameters: 𝑎(lower bound), 𝑏(upper bound)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 in ML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Random initialization of weights in neural networks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5E7CD4E-88B0-5AF7-8E24-C90D1CA9C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720" y="2039111"/>
            <a:ext cx="30607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1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3386F4A-8A3E-1CC7-9339-BD2C666F5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5F1B5B5-6A2E-0848-168B-27DD87E8ED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Functions and Modules</a:t>
            </a:r>
            <a:br>
              <a:rPr lang="en-US" dirty="0"/>
            </a:br>
            <a:r>
              <a:rPr lang="en-US" dirty="0"/>
              <a:t>in Python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0D811B4B-4530-837D-B954-C2B12D0DA2D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146707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44B9A14-3EF8-C11A-D69A-463B7B741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6EAE746-B666-411B-5DBC-469CD600C6B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Application of Distributions in Machine Learning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1FBABD-C88E-5525-3D50-DFF405C9294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Gaussian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Used in algorithms like Naive Bayes and Gaussian Mixture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Assumed in statistical tests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Binomial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Foundational for logistic regression and other binary classification models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Poisson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Applied in modeling count data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Uniform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Commonly used in random sampling and initialization of parameters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0523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DD0A4F7-9303-3E64-CCB5-A7D43D49A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027098C-457B-EBF8-15B4-E2907574F9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142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Visualizing Distributions and Understanding Their Properties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3CDDE-5E19-2BCA-F443-42FA39FD7698}"/>
              </a:ext>
            </a:extLst>
          </p:cNvPr>
          <p:cNvSpPr txBox="1">
            <a:spLocks/>
          </p:cNvSpPr>
          <p:nvPr/>
        </p:nvSpPr>
        <p:spPr>
          <a:xfrm>
            <a:off x="480431" y="1004835"/>
            <a:ext cx="8183138" cy="3848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Visualization helps understand skewness, kurtosis, and outliers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Skewness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Measure of symmetry: Positive skew | Negative skew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Kurtosis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Measure of the "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tailedness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" of the distribution: High kurtosis | Low kurtosis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7926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68FF789-23F1-2074-D346-2BBBAE850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F4547E8-911A-4B1C-BC4A-0A726ED1F92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0D9F996-F150-FC06-9CC9-45662405D67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Plot and Explore Various Distributions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Analyze a Dataset’s Distribution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Compare the effects of skewness and kurtosis on different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Simulate random variables from custom distributions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Explore datasets with real-world applications of distributions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608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A85B987-F1BD-1DB8-6F8F-F803E0C9E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4BC4315-00B1-E445-E4DA-E91D7D7D32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Statistical Inference - </a:t>
            </a:r>
            <a:r>
              <a:rPr lang="en-US" sz="2800" dirty="0"/>
              <a:t>Estimation and Confidence Intervals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89083075-169A-C4C9-5BD1-124932869AE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481231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6AFCB6-29E2-32C9-2E1E-DFD291CF5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B87DA60-7C4B-7750-F5AF-3E82BEDC3A2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Statistical Inference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5C88A3-F68C-F505-4C67-F4F3D81B194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Statistical Inference?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Process of making conclusions about a population based on sample data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Population vs. Sample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Goal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Estimate population parameters and assess the reliability of these estimates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335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5750A6A-B52B-D1DA-469D-8C36E0A56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4EB350F-D734-A304-DA2B-27BD6B6CD36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Point Estimation and Interval Estimation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C5AB38-3839-C3F7-8993-40BD2FC7001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Point Estimation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Single value estimate of a population parameter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Interval Estimation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Provides a range of values within which the population parameter is likely to lie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Confidence Interval (CI):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3200400" lvl="7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xˉ: Sample mean</a:t>
            </a:r>
          </a:p>
          <a:p>
            <a:pPr marL="3200400" lvl="7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𝑧: Z-score corresponding to the confidence level</a:t>
            </a:r>
          </a:p>
          <a:p>
            <a:pPr marL="3200400" lvl="7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𝑠:Sample standard deviation</a:t>
            </a:r>
          </a:p>
          <a:p>
            <a:pPr marL="3200400" lvl="7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𝑛: Sample size</a:t>
            </a:r>
          </a:p>
        </p:txBody>
      </p:sp>
      <p:pic>
        <p:nvPicPr>
          <p:cNvPr id="3" name="Picture 2" descr="A math symbols on a black background&#10;&#10;Description automatically generated">
            <a:extLst>
              <a:ext uri="{FF2B5EF4-FFF2-40B4-BE49-F238E27FC236}">
                <a16:creationId xmlns:a16="http://schemas.microsoft.com/office/drawing/2014/main" id="{F60F9235-E116-3FED-15FA-F492358FE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329" y="2841303"/>
            <a:ext cx="20955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7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21D2CBA-03FF-F3B3-23C7-A1A50B58B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1A215F-0D29-226B-776A-773C0F4F4BB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Constructing Confidence Intervals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28616F-3E49-7A55-12AC-FDF40665E45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For Means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When the population standard deviation (𝜎</a:t>
            </a: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) 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is unknown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the t-distribution for small samples ( 𝑛 &lt; 30 )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For Proportions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0" indent="0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		p^​: Sample proportion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1F13F74-9FB3-F441-C8B7-A0FD37505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81" y="1847850"/>
            <a:ext cx="2057400" cy="723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788CE57-98B7-596B-447A-7C0807B60A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181" y="3589867"/>
            <a:ext cx="2440496" cy="74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BA991DE-F2BF-DD73-B9FC-C79DE7534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7228DAB-705C-D6FB-F645-4E8B4233352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EABF1A-A501-10C9-7D16-66615D9A98F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Calculate Confidence Intervals for Sample Data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Conduct Sampling and Create a Report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Create confidence intervals for other statistics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 stratified sampling and compare intervals across strata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Visualize confidence intervals for multiple samples using Matplotlib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5417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187E5EA-EEC6-A04E-30AC-A19E7D7F0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CD45B890-9AC9-F552-A9B9-E24308D5F1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Hypothesis Testing and </a:t>
            </a:r>
            <a:br>
              <a:rPr lang="en-US" dirty="0"/>
            </a:br>
            <a:r>
              <a:rPr lang="en-US" dirty="0"/>
              <a:t>P-Values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56A1160-6227-BBFF-E9E8-5FA3CFEBD31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409379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20A1802-EF4C-3408-8790-FDF47D096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010E253-CF3D-8651-EE6C-9E15D536A27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Hypothesis Testing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B9B5E9-281F-74E6-49C8-F0ACB967AE6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Hypothesis Testing?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Statistical method to determine if there is enough evidence in a sample to infer a conclusion about the population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Components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Null Hypothesis: Assumes no effect or no difference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Alternative Hypothesis: Indicates an effect or difference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Steps in Hypothesis Testing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Formulate Null Hypothesis and Alternative Hypothesis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Choose a significance level (𝛼</a:t>
            </a:r>
            <a:r>
              <a:rPr lang="el-GR" sz="1200" dirty="0">
                <a:solidFill>
                  <a:schemeClr val="bg1"/>
                </a:solidFill>
                <a:latin typeface="Barlow" pitchFamily="2" charset="77"/>
              </a:rPr>
              <a:t>)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200" dirty="0">
                <a:solidFill>
                  <a:schemeClr val="bg1"/>
                </a:solidFill>
                <a:latin typeface="Barlow" pitchFamily="2" charset="77"/>
              </a:rPr>
              <a:t>—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 common values are 0.05 or 0.01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Calculate the test statistic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Determine the p-value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Compare the p-value to 𝛼: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If 𝑝 ≤ 𝛼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reject Null Hypothesis | If 𝑝 &gt; 𝛼 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fail to reject Null Hypothesis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6637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5380154-E891-DD26-72B8-11408E0F2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C04369C-BE63-E84B-7F22-3951961F70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Defining Functions with def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6EA243-4B4A-9B2C-C98D-F99C6B43A63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Functions?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Defining a Function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72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0D987EC-9EA5-7A33-3290-77DC4F447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16EBB8E-5586-C085-0829-D1F5B95E8FA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P-Values and Significance Levels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C4EFDAB-5920-B617-8FC3-B9CF8431A68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P-Value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probability of observing results as extreme as the test statistic under Null Hypothesis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Smaller p-values indicate stronger evidence against Null Hypothesis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Significance Level (𝛼</a:t>
            </a: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)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Threshold for deciding whether to reject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𝛼 = 0.05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means a 5% risk of rejecting Null Hypothesis when it is true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Decision Rule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Reject Null Hypothesis:  𝑝 ≤ 𝛼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Fail to Reject Null Hypothesis: 𝑝 &gt; 𝛼</a:t>
            </a:r>
          </a:p>
        </p:txBody>
      </p:sp>
    </p:spTree>
    <p:extLst>
      <p:ext uri="{BB962C8B-B14F-4D97-AF65-F5344CB8AC3E}">
        <p14:creationId xmlns:p14="http://schemas.microsoft.com/office/powerpoint/2010/main" val="91101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46BCD8C-BC1F-A9FE-9374-C1F6FC613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A973435-6576-192B-227E-CC83779BF6F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Errors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CA6FFF-14E1-AEB9-6578-26A911C3D91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Type I Error (𝛼</a:t>
            </a: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742950" lvl="1" indent="-2857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Incorrectly rejecting​ Null Hypothesis when it is true</a:t>
            </a:r>
          </a:p>
          <a:p>
            <a:pPr marL="742950" lvl="1" indent="-2857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Example: Concluding a drug is effective when it is not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Type II Error ( 𝛽 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Failing to reject Null Hypothesis when it is false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Example: Concluding a drug is not effective when it is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</a:t>
            </a:r>
          </a:p>
        </p:txBody>
      </p:sp>
      <p:pic>
        <p:nvPicPr>
          <p:cNvPr id="9" name="Picture 8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F3F275EB-A260-8F6D-2F85-924E86B1B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014" y="3088746"/>
            <a:ext cx="6195429" cy="168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1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66A9F33-9726-C65D-D310-36B479747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14807B1-6F74-1DFA-DEC3-BB751189DD8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0022890-42CB-D3C7-9015-A0C931C8646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Exercise 1: Perform a Hypothesis Test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Exercise 2: Two-Sample T-Test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Perform a z-test for large sample sizes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 the Iris dataset to test if the mean sepal length differs between two species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Perform hypothesis testing on proportions using the binomial distribution</a:t>
            </a:r>
            <a:endParaRPr lang="en-US" sz="1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818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91407898-EC20-6E64-EDD2-C52DCE128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41CCA17-B201-5699-744F-12023B282E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Types of Hypothesis Tests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E07109DF-358E-2BC2-BC06-6E490741CCCE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3186467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B65F7EB-864E-629D-782F-F87BD38E3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E68C249-A7F9-4F1C-5DF7-1AD4297E29F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T-Tests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E8904A-4496-855C-7417-95A19142811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Purpose: Test whether the means of one or more groups differ significantly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Types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One-Sample T-Test: Tests if the mean of a sample differs from a known value or population mean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Two-Sample T-Test (Independent T-Test): Compares the means of two independent groups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Paired Sample T-Test: Compares means of two related groups (e.g., pre-test vs. post-test)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 Use Cases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One-Sample: Testing if the average test score of a class differs from the national average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Two-Sample: Comparing test scores between two classes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Paired Sample: Comparing weight before and after a diet program</a:t>
            </a:r>
          </a:p>
        </p:txBody>
      </p:sp>
    </p:spTree>
    <p:extLst>
      <p:ext uri="{BB962C8B-B14F-4D97-AF65-F5344CB8AC3E}">
        <p14:creationId xmlns:p14="http://schemas.microsoft.com/office/powerpoint/2010/main" val="245899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450CE51-1823-82AB-605A-0B59E740A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4040E06-AB09-95AC-ED35-EEC8CDAAD96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Chi-Square Test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936535-B92B-1989-E568-87F4D7BB523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Purpose: Test for independence or goodness-of-fit in categorical data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Chi-Square Test of Independence: Tests if two categorical variables are independent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 Use Case: Testing if gender is independent of preference for a product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Create a contingency table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Calculate expected frequencies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Compute 𝜒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statistic and p-value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Python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97195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F227EB3-A48F-3240-9AEE-DEBD5250E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00E56D7-188B-3732-264F-8108C1938E5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ANOVA (Analysis of Variance)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06E9E0-9C82-8A9A-58BB-E57C419CA2C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Purpose: Compare the means of three or more groups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Hypotheses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Null: All group means are equal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Alternative: At least one group mean is different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Example Use Case: Testing if the mean scores of students from three different schools differ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Python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63801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A3821DE-AFF4-CCCC-12B1-130CF7711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3F81E86-CD49-5A27-7981-4DACFF9618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195CDA-650D-05BF-9EDA-AD52B61D424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Conduct T-Tests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Perform a Chi-Square Test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3: Conduct ANOVA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Perform a two-way ANOVA to test for interaction effects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real-world datasets (e.g., student scores by gender and class) for hypothesis testing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Visualize test results using boxplots or bar plots.</a:t>
            </a:r>
          </a:p>
        </p:txBody>
      </p:sp>
    </p:spTree>
    <p:extLst>
      <p:ext uri="{BB962C8B-B14F-4D97-AF65-F5344CB8AC3E}">
        <p14:creationId xmlns:p14="http://schemas.microsoft.com/office/powerpoint/2010/main" val="47946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E872A9B-FF17-09EC-B8FA-3849E5A8F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33FD54C-EEC5-2F3D-B356-49E487DFDE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Correlation and Regression Analysis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AAA6491A-AEC3-D299-08C9-B587CA6981E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196245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6E375BE-765F-4B70-F087-FE297591B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B62CF19-7948-B839-7C6E-63B22D12B11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Correlation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8EEBA8-6F07-3B41-F1F4-A03ECA06C94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Correlation?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Measures the strength and direction of the relationship between two variables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Values range from − 1 to 1, with 0 indicating no correlation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Types of Correlation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Pearson Correlation Coefficient (𝑟)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Spearman Correlation Coefficient (𝜌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9560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32ACFB9-1705-ADEF-E63B-C1909C363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AD1512A-183F-B1EE-4CB3-6E04A4CD5F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Scope and Lifetime of Variables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4AAE7E-563B-4747-154D-F9199F188FB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Scope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Local Scope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Global Scope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Lifetime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54591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4BDED9B-18B4-1849-EDE5-FA82154C9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8E833A7-D413-0A8A-CF55-7105B2F4580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Linear Regression Basics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9D4A65-97EA-ADBB-8654-27752F17EED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Linear Regression?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Method to model the relationship between a dependent variable (𝑦) and one or more independent variables (𝑥)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Formula for simple linear regression: </a:t>
            </a:r>
            <a:br>
              <a:rPr lang="en-US" sz="2300" dirty="0">
                <a:solidFill>
                  <a:schemeClr val="bg1"/>
                </a:solidFill>
                <a:latin typeface="Barlow" pitchFamily="2" charset="77"/>
              </a:rPr>
            </a:b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			y =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05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​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+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​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x + 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ϵ</a:t>
            </a: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3086100" lvl="6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55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sz="55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: Intercept</a:t>
            </a:r>
          </a:p>
          <a:p>
            <a:pPr marL="3086100" lvl="6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5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500" dirty="0">
                <a:solidFill>
                  <a:schemeClr val="bg1"/>
                </a:solidFill>
                <a:latin typeface="Barlow" pitchFamily="2" charset="77"/>
              </a:rPr>
              <a:t>  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: Slope</a:t>
            </a:r>
          </a:p>
          <a:p>
            <a:pPr marL="3086100" lvl="6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  <a:latin typeface="Barlow" pitchFamily="2" charset="77"/>
              </a:rPr>
              <a:t>ϵ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 : Error term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391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868415A-8499-1AE6-69E5-637D505D8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EE1E1FB-1366-2A85-D48A-EFE92E4B6ED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Linear Regression Basics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68BAC5-6AC7-403D-778D-777390DF460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Key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Slope (𝛽</a:t>
            </a:r>
            <a:r>
              <a:rPr lang="en-US" sz="9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l-GR" sz="22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Intercept (𝛽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l-GR" sz="22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R-Squared (𝑅</a:t>
            </a:r>
            <a:r>
              <a:rPr lang="en-US" sz="22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1649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59D59EB-894F-B389-6088-447E17826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FB9B1FF-D315-5A7A-876C-197CCB6D957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Interpreting Regression Results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C7137F-BA82-1610-4234-EE4C792475E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Slope (𝛽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Indicates the magnitude and direction of the relationship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Intercept (𝛽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l-GR" sz="23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Starting point of the regression line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R-Squared (𝑅</a:t>
            </a:r>
            <a:r>
              <a:rPr lang="en-US" sz="23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Closer to 1 indicates better fit</a:t>
            </a:r>
          </a:p>
        </p:txBody>
      </p:sp>
    </p:spTree>
    <p:extLst>
      <p:ext uri="{BB962C8B-B14F-4D97-AF65-F5344CB8AC3E}">
        <p14:creationId xmlns:p14="http://schemas.microsoft.com/office/powerpoint/2010/main" val="182668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20C85B0-977E-6559-5CA3-EF19B4089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D6332CF-5545-F548-B6AA-086D2B5D75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9D583F-61C8-C226-6291-0A8A6BA287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Exercise 1: Calculate Correlation Between Features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Exercise 2: Fit a Simple Linear Regression Model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Fit a multiple linear regression model with multiple independent variables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Compare correlation and regression results for non-linear relationships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real-world datasets (e.g., housing prices) for regression analysis</a:t>
            </a:r>
          </a:p>
        </p:txBody>
      </p:sp>
    </p:spTree>
    <p:extLst>
      <p:ext uri="{BB962C8B-B14F-4D97-AF65-F5344CB8AC3E}">
        <p14:creationId xmlns:p14="http://schemas.microsoft.com/office/powerpoint/2010/main" val="365350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4D1E558-FDB2-9B0B-ADA3-695BB1DAE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8414CB24-45ED-3CE0-B203-34B9B81A9B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Statistical Analysis Project – Analyzing Real-World Data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83651E2-D933-E808-CD43-4A6D9FFE90CB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015041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0FF472D-77D2-B804-035A-44CFB69E3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4FE9C29-02AE-7D14-196E-17331F86F0C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Applying Probability and Statistical Concepts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68E1A3-017B-3E72-BF92-51A4AEA838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Previously learned statistical methods to draw meaningful insights from real-world data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Apply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Probability concepts to understand distributions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Hypothesis testing to identify significant relationships or differences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Regression analysis to explore and quantify relationships between variables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715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87866D7-E7B1-117D-5543-D225B4367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915F589-0985-C34B-406E-1EF1C5EA578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Performing Exploratory Data Analysis (EDA)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43E684-A878-3C88-2FE4-33D63A280E8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 in EDA 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Load and inspect the dataset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Check for missing or inconsistent data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Visualize distributions and relationships using histograms, scatter plots, and correlation heatmaps</a:t>
            </a:r>
          </a:p>
          <a:p>
            <a:pPr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 Goals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Understand the data structure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Identify patterns, trends, and outliers</a:t>
            </a:r>
          </a:p>
        </p:txBody>
      </p:sp>
    </p:spTree>
    <p:extLst>
      <p:ext uri="{BB962C8B-B14F-4D97-AF65-F5344CB8AC3E}">
        <p14:creationId xmlns:p14="http://schemas.microsoft.com/office/powerpoint/2010/main" val="231422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E33F241-AA18-2678-3FBD-B4FF392CE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CE821EB-472C-CEE8-8429-8C23A817309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Conducting Hypothesis Testing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E59A18-DEC8-E90C-8F93-1FAE767D6B5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Formulate null and alternative hypotheses 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Choose and perform an appropriate hypothesis test 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Interpret p-values and test results</a:t>
            </a:r>
          </a:p>
          <a:p>
            <a:pPr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Example: Comparing Tip Amounts by Gender</a:t>
            </a:r>
          </a:p>
        </p:txBody>
      </p:sp>
    </p:spTree>
    <p:extLst>
      <p:ext uri="{BB962C8B-B14F-4D97-AF65-F5344CB8AC3E}">
        <p14:creationId xmlns:p14="http://schemas.microsoft.com/office/powerpoint/2010/main" val="296817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4B05B88-DF39-AD05-D102-0B7C1397E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2EE9784-6FDF-6CA8-B364-83A3199D620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Applying Linear Regression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A718B87-5FF8-4A4A-E496-BB06DDCB01B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Select dependent and independent variables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Fit a regression model to the data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Interpret coefficients and the 𝑅</a:t>
            </a:r>
            <a:r>
              <a:rPr lang="en-US" sz="20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value</a:t>
            </a:r>
          </a:p>
          <a:p>
            <a:pPr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Example: Analyzing Relationship Between Total Bill and Tip</a:t>
            </a:r>
          </a:p>
        </p:txBody>
      </p:sp>
    </p:spTree>
    <p:extLst>
      <p:ext uri="{BB962C8B-B14F-4D97-AF65-F5344CB8AC3E}">
        <p14:creationId xmlns:p14="http://schemas.microsoft.com/office/powerpoint/2010/main" val="193939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AF5247E-6756-BCD9-4CEC-E94338F2D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CB850FD-4B5E-76AE-F5FB-4F7C97EFD74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97CE0B-900A-12B8-F84A-17678AFAC29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Statistical Analysis of Real-World Data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Perform Exploratory Data Analysis 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Conduct Hypothesis Tests </a:t>
            </a:r>
          </a:p>
          <a:p>
            <a:pPr lvl="1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Apply Linear Regression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Extend the project by exploring additional relationships (e.g., day of the week vs. tip amount).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Perform multiple linear regression with additional variables (e.g., include smoking status).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Use another real-world dataset (e.g., healthcare or sales data) to apply similar techniques.</a:t>
            </a:r>
          </a:p>
        </p:txBody>
      </p:sp>
    </p:spTree>
    <p:extLst>
      <p:ext uri="{BB962C8B-B14F-4D97-AF65-F5344CB8AC3E}">
        <p14:creationId xmlns:p14="http://schemas.microsoft.com/office/powerpoint/2010/main" val="267858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3F28E7F-2457-1777-E6A4-DFFCA9993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EAD9AFB-E75A-B44B-4596-26401C3EBDF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Importing and Using Modules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1A33C9B-B694-5BFE-74EF-AA4033D581F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Modules?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Importing Modules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Import an entire module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Import specific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Use aliases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Custom Modules</a:t>
            </a:r>
          </a:p>
        </p:txBody>
      </p:sp>
    </p:spTree>
    <p:extLst>
      <p:ext uri="{BB962C8B-B14F-4D97-AF65-F5344CB8AC3E}">
        <p14:creationId xmlns:p14="http://schemas.microsoft.com/office/powerpoint/2010/main" val="170004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22016B7F-0B26-CC27-F15D-BCF6E24E0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25025148-F6E7-3B64-E4C7-CFD7A900D28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5: </a:t>
            </a:r>
            <a:r>
              <a:rPr lang="en-US" dirty="0"/>
              <a:t>Introduction to Machine Learning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5B9A8BCC-A830-F6DC-5ECF-EA20A5DC166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4743BB86-40CB-909C-7398-5E97DF83C37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Machine Learning Basics and Terminology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8A8C69BD-FEF5-6928-8717-A1B77EC9FB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C9384D93-C6C4-9765-D829-4FF57B9EB52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Supervised Learning and Regression Models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96000F20-AB07-6FCF-75A3-C4871C9142D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92BEFC4F-ECC3-868A-2533-25E1C9FC926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Regression Models – </a:t>
            </a:r>
            <a:r>
              <a:rPr lang="en-US" sz="1100" dirty="0"/>
              <a:t>Polynomial Regression and Regularization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9C58BCA2-97F7-F7E2-C3E5-D6768CC9A7A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50C4BA99-29A4-D675-AB88-6FE23A8CD7E8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Classification and Logistic Regression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1F74232B-D671-7E5A-1B12-7803C83F3D9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2185E6C5-D856-E558-BFC1-A94BF3F195EE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Model Evaluation and Cross-Validation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C02E5081-288D-8F24-0176-72918B1DEA4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D3C9E321-41DD-FC82-392F-C6703AFF36F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k-Nearest Neighbors (k-NN) Algorithm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518BF8F0-BB1B-87AF-999A-6910EA7E1FA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1FD729FB-BF19-EB8F-658C-B1421BAB874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Supervised Learning Mini Project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328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08AE115-FF1E-128A-DBEC-34A70236F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8ACE887-D446-70C4-2147-83073537EF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Machine Learning Basics and Terminology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A21B21C3-D51F-CC93-3808-394C1554C86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4972475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55244BA-409A-C829-8BB4-D3B92AA2D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C98ABA-73AA-14FE-35A7-D38C03306D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is Machine Learning?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B2BA97-8219-0B3F-9818-5EA16D2C759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Machine Learning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Real-World Applications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Healthcare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Finance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E-commerce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Autonomous Vehicles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Natural Language Processing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is ML Important?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071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94CEFF3-528E-C908-9BF9-612BC6848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EF8DFAF-FC98-7388-5BF7-CC8B037DCA6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Machine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3F73363-9E3C-BAC0-B838-B12E7A33792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Supervised Learning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Model is trained on labeled data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Model learns to map inputs (features) to outputs (target)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Examples: Classification | Regression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Key Features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Requires labeled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Accuracy depends heavily on the quality of the training data</a:t>
            </a:r>
          </a:p>
        </p:txBody>
      </p:sp>
    </p:spTree>
    <p:extLst>
      <p:ext uri="{BB962C8B-B14F-4D97-AF65-F5344CB8AC3E}">
        <p14:creationId xmlns:p14="http://schemas.microsoft.com/office/powerpoint/2010/main" val="25016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FB95E48-51BD-6AD1-0635-341AD3E26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121EB26-06F2-1E1D-2AD8-6C5CF749ED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Machine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CAD74D-8808-7D37-27D5-4953F1FDBA3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Unsupervised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Model works on unlabeled data to find hidden patterns or structures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Examples: Clustering | Dimensionality Reduction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Key Features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No labeled data is needed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Focused on exploratory analysis and identifying patterns</a:t>
            </a:r>
          </a:p>
        </p:txBody>
      </p:sp>
    </p:spTree>
    <p:extLst>
      <p:ext uri="{BB962C8B-B14F-4D97-AF65-F5344CB8AC3E}">
        <p14:creationId xmlns:p14="http://schemas.microsoft.com/office/powerpoint/2010/main" val="151899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6D13A6F-4E28-03F7-53CD-39949C564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6AB5999-366D-D807-E854-5492FDCA0F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Machine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CB1379-78FC-61F4-E64C-B648C37F94B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Reinforcement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An agent interacts with an environment and learns by trial and error to maximize cumulative rewards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Examples: Robotics | Gaming | Dynamic Systems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Key Features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Goal-oriented learning based on rewards and penalties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Suitable for sequential decision-making problems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0762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CC7BCC2-4AAE-30FA-1759-7E794FBF5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62BD1B2-4AA3-7580-AC7F-A2B7C2264AE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Key Concepts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EED56B4-3606-6A42-4B3C-4639996DBE5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input variables (independent variables) used to train the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In predicting house prices, features could include the number of bedrooms, size, and location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Target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output variable (dependent variable) the model predicts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House price is the target variable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Training and Testing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data is split into two subsets: Training Set | Testing 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 typical split is 80% training and 20% testing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548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6EAEE8C-90FC-3A46-AFA5-1A757067F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9145F9B-449C-CABA-AECA-FB198DF3A8B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Key Concepts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D8A90DB-1D94-DFA4-AB47-48192CCC548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 learns noise and details in the training data, performing poorly on new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 becomes too complex for the dataset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Underfitting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 is too simple to capture the underlying patterns in the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Fitting a linear model to non-linear data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Bias-Variance Tradeoff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Bias: The error introduced by assuming a simplified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Variance: 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Error introduced by the model's sensitivity to small changes in the training data</a:t>
            </a: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Goal: Balance bias and variance to achieve optimal performance.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0702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5AA76BF-E2D5-91C8-FE96-30B4DC2AA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05EB924-4783-ABB7-5372-78DF8646FA1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31C87FB-9515-F453-640D-22F68C2C0A1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Define Features and Target Variables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Split Data into Training and Testing Sets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Visualize the Dataset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0214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643D5DB-CB44-E4F6-E85E-4282097E2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0744B43-69AF-EBD9-7BD5-EA67DB261E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Supervised Learning and Regression Models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AB119B3-3159-0197-C8A2-6D28F541BA4A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2778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E47B494-32D8-0811-AFCE-7656FB1DD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904E4FA-706A-D682-B025-5BA0F125851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14C4AD9-0DB2-5D61-C69B-E48046A7E15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Create a Function to Calculate Factorials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Build a Custom Python Module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Practice: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Exercise 1: Write a function to check if a number is even or odd and call it within another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Exercise 2: Create a module for string operations, including functions to reverse a string, count vowels, and check for palindromes. Import it into a script and test the functions</a:t>
            </a:r>
          </a:p>
        </p:txBody>
      </p:sp>
    </p:spTree>
    <p:extLst>
      <p:ext uri="{BB962C8B-B14F-4D97-AF65-F5344CB8AC3E}">
        <p14:creationId xmlns:p14="http://schemas.microsoft.com/office/powerpoint/2010/main" val="22702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788748E-BC4C-BA3F-D13E-246693356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E215AB7-B501-7895-8D0E-C83D757E004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Supervised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6C1DAA-E0D1-7C46-3363-0C41AD09BD5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Characteristics of Supervised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Labeled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Supervised learning requires a dataset with labeled examples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Example: Inputs | Outputs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Objective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Minimize the error between the predicted output and the actual output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Types of Supervised Learning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Regression: Predicts continuous outputs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Classification: Predicts discrete outputs</a:t>
            </a:r>
          </a:p>
        </p:txBody>
      </p:sp>
    </p:spTree>
    <p:extLst>
      <p:ext uri="{BB962C8B-B14F-4D97-AF65-F5344CB8AC3E}">
        <p14:creationId xmlns:p14="http://schemas.microsoft.com/office/powerpoint/2010/main" val="391047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B95E538-84FF-B458-F1BB-FA7A504AE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A550489-3655-7958-DECE-CAD333FD10D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Supervised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39B928-F939-9F47-1E7E-F6D1D86545F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Applications of Supervised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Healthcare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Predicting patient outcomes based on medical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Finance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Fraud detection in transactions, credit risk assessment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Retail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Personalized product recommendations based on customer behavior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Autonomous Vehicles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Object detection and lane tracking using image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93173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C359AA8-08F6-1508-CC4C-C4DAACFF1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76E4BDB-6672-C1AF-86FA-64A82542AE2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Regression Analysis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F0B45A-A014-2A07-3A62-3E353AA73BA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Linear Regression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Assumes a linear relationship between the dependent variable (𝑦) and the independent variable (𝑥)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Equation of a Line: </a:t>
            </a:r>
            <a:r>
              <a:rPr lang="en-US" sz="1600" b="1" dirty="0">
                <a:solidFill>
                  <a:schemeClr val="bg1"/>
                </a:solidFill>
                <a:latin typeface="Barlow" pitchFamily="2" charset="77"/>
              </a:rPr>
              <a:t>y = </a:t>
            </a:r>
            <a:r>
              <a:rPr lang="el-GR" sz="1600" b="1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600" b="1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sz="1600" b="1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600" b="1" dirty="0">
                <a:solidFill>
                  <a:schemeClr val="bg1"/>
                </a:solidFill>
                <a:latin typeface="Barlow" pitchFamily="2" charset="77"/>
              </a:rPr>
              <a:t>​+</a:t>
            </a:r>
            <a:r>
              <a:rPr lang="en-US" sz="1600" b="1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600" b="1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600" b="1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600" b="1" dirty="0">
                <a:solidFill>
                  <a:schemeClr val="bg1"/>
                </a:solidFill>
                <a:latin typeface="APPLE CHANCERY" panose="03020702040506060504" pitchFamily="66" charset="-79"/>
                <a:cs typeface="APPLE CHANCERY" panose="03020702040506060504" pitchFamily="66" charset="-79"/>
              </a:rPr>
              <a:t>x</a:t>
            </a:r>
            <a:r>
              <a:rPr lang="en-US" sz="1600" b="1" dirty="0">
                <a:solidFill>
                  <a:schemeClr val="bg1"/>
                </a:solidFill>
                <a:latin typeface="Barlow" pitchFamily="2" charset="77"/>
              </a:rPr>
              <a:t> + </a:t>
            </a:r>
            <a:r>
              <a:rPr lang="el-GR" sz="1600" b="1" dirty="0">
                <a:solidFill>
                  <a:schemeClr val="bg1"/>
                </a:solidFill>
                <a:latin typeface="Barlow" pitchFamily="2" charset="77"/>
              </a:rPr>
              <a:t>ϵ</a:t>
            </a:r>
            <a:endParaRPr lang="en-US" sz="1600" b="1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100" b="1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100" b="1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Intercept of the line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100" b="1" dirty="0">
                <a:solidFill>
                  <a:schemeClr val="bg1"/>
                </a:solidFill>
                <a:latin typeface="Barlow" pitchFamily="2" charset="77"/>
              </a:rPr>
              <a:t>β</a:t>
            </a:r>
            <a:r>
              <a:rPr lang="el-GR" sz="1100" b="1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Slope of the line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100" b="1" dirty="0">
                <a:solidFill>
                  <a:schemeClr val="bg1"/>
                </a:solidFill>
                <a:latin typeface="Barlow" pitchFamily="2" charset="77"/>
              </a:rPr>
              <a:t>ϵ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Error term representing the difference between the observed and predicted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Steps in Linear Regression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Fit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Predict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Evaluate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 of Regression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Predicting Sales, Healthcare, Real Estate</a:t>
            </a:r>
          </a:p>
        </p:txBody>
      </p:sp>
    </p:spTree>
    <p:extLst>
      <p:ext uri="{BB962C8B-B14F-4D97-AF65-F5344CB8AC3E}">
        <p14:creationId xmlns:p14="http://schemas.microsoft.com/office/powerpoint/2010/main" val="80289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BA5642D-129F-E1A8-52C4-36C97CBF2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81DD7E5-304E-FF2B-948F-55F6D8670E2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Cost Function and Optimization in Linear Regression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55417B-68EB-DA01-9280-2BB2719014D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Linear regression aims to minimize the error between the predicted and actual values of the target variable. This is achieved using a </a:t>
            </a: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cost function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Cost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Measures how far the predictions are from the actual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Most common cost function is the Mean Squared Error (MSE)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m: Number of data points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𝑦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𝑖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: Actual value of the target for the 𝑖-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th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data point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+ 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𝑥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𝑖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: Predicted value for the 𝑖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i-th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data point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Objective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Minimize 𝐽 (𝛽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, 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)  to find the best-fitting line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9E1E9D3-84D1-5B0B-9806-4D72F50F5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8" y="2520948"/>
            <a:ext cx="2878669" cy="65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7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0AF3854-8CFE-B8E0-8CB5-E527995C4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D0E9358-5FA5-6347-E8A9-EC96C2BC50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Cost Function and Optimization in Linear Regression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FD4391-D894-50D1-9707-07A0ECD8D74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Optimization with Gradient Descent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Gradient Descent Algorithm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Iteratively updates 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and 𝛽</a:t>
            </a:r>
            <a:r>
              <a:rPr lang="en-US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l-GR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to minimize the cost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Update Rule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bg1"/>
                </a:solidFill>
                <a:latin typeface="Barlow" pitchFamily="2" charset="77"/>
              </a:rPr>
              <a:t>α: 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Learning rate controlling the step size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Convergence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Algorithm stops when the updates become very small or a predefined number of iterations is reached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Visualizing Optimization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The optimization process can be visualized as finding the lowest point on a cost surface</a:t>
            </a:r>
          </a:p>
        </p:txBody>
      </p:sp>
      <p:pic>
        <p:nvPicPr>
          <p:cNvPr id="5" name="Picture 4" descr="A mathematical equation on a black background&#10;&#10;Description automatically generated">
            <a:extLst>
              <a:ext uri="{FF2B5EF4-FFF2-40B4-BE49-F238E27FC236}">
                <a16:creationId xmlns:a16="http://schemas.microsoft.com/office/drawing/2014/main" id="{FD310F90-4E5C-845B-85DA-633504448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844" y="2152650"/>
            <a:ext cx="143894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D42CAA5-FC7B-074C-E338-20A6EB137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9D01D8F-8186-D3B0-1774-676F7031FFF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1BA38E-323C-B1E5-5477-DADA188870B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a Simple Linear Regression Model Using Scikit-Learn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Visualize the Regression Line and Analyze Performance</a:t>
            </a:r>
          </a:p>
        </p:txBody>
      </p:sp>
    </p:spTree>
    <p:extLst>
      <p:ext uri="{BB962C8B-B14F-4D97-AF65-F5344CB8AC3E}">
        <p14:creationId xmlns:p14="http://schemas.microsoft.com/office/powerpoint/2010/main" val="39668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154FE7BD-CD8D-2F51-FDA1-8491A408D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F1506DCF-B149-FA88-9ED1-27322C9A39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Advanced Regression Models </a:t>
            </a:r>
            <a:r>
              <a:rPr lang="en-US" sz="2800" dirty="0"/>
              <a:t>Polynomial Regression and Regularization</a:t>
            </a:r>
            <a:endParaRPr sz="2800"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2B47BD4-5BF2-E9C0-6DE8-6CDA501019A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6342088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A9AB04C-AFA6-0B0A-7092-2B2E0B50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E471FDA-2B1B-B37B-DEE8-D90C898B9C1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Polynomial Regression for Modeling Non-Linear Relationships</a:t>
            </a:r>
            <a:endParaRPr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9C6E9E-52A0-DFB9-DBDB-0B4DD7AE7CC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Polynomial regression is an extension of linear regression that models non-linear relationships by introducing higher-order terms of the input features.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Polynomial Regression?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 a typical linear regression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 polynomial regression, we extend this to include higher-degree terms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The inclusion of higher-order terms allows the model to capture non-linear patterns in the data.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ADEF50D-88AF-21FF-E12A-E9A73534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533" y="2571750"/>
            <a:ext cx="1947334" cy="409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D58AC8-1CE7-6230-F94A-F9871BF35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8533" y="3409002"/>
            <a:ext cx="5516438" cy="40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AAD50E7-26BA-27F4-3B49-314B1C5BE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2125937-E465-3A7C-12B2-088BBD2F5AC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Polynomial Regression for Modeling Non-Linear Relationships</a:t>
            </a:r>
            <a:endParaRPr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F909AB-1CB2-C648-43C0-F02E19E3DDA6}"/>
              </a:ext>
            </a:extLst>
          </p:cNvPr>
          <p:cNvSpPr txBox="1">
            <a:spLocks/>
          </p:cNvSpPr>
          <p:nvPr/>
        </p:nvSpPr>
        <p:spPr>
          <a:xfrm>
            <a:off x="480431" y="745067"/>
            <a:ext cx="8183138" cy="4107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Steps in Polynomial Regression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Feature Transformation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Create polynomial features from the original input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Example:𝑥→[𝑥,𝑥</a:t>
            </a:r>
            <a:r>
              <a:rPr lang="en-US" sz="11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,𝑥</a:t>
            </a:r>
            <a:r>
              <a:rPr lang="en-US" sz="1100" baseline="30000" dirty="0">
                <a:solidFill>
                  <a:schemeClr val="bg1"/>
                </a:solidFill>
                <a:latin typeface="Barlow" pitchFamily="2" charset="77"/>
              </a:rPr>
              <a:t>3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]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Model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Perform linear regression on the transformed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Evaluation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Assess the model's ability to capture the data's non-linear structure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Captures non-linear relationships effectively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Limitations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Prone to overfitting with high-degree polynomials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May require regularization to avoid overfitting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 Use Case: Predicting growth patterns in biological systems where relationships are non-linear</a:t>
            </a:r>
          </a:p>
        </p:txBody>
      </p:sp>
    </p:spTree>
    <p:extLst>
      <p:ext uri="{BB962C8B-B14F-4D97-AF65-F5344CB8AC3E}">
        <p14:creationId xmlns:p14="http://schemas.microsoft.com/office/powerpoint/2010/main" val="851382474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318083E-59FD-1035-43F1-66D8AFA06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5721CF7-EA99-7D7D-CAD8-899E5BC626D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/>
              <a:t>Introduction to Regularization Techniques: Lasso and Ridge Regression</a:t>
            </a:r>
            <a:endParaRPr sz="1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D3CD28-C18B-FAF3-25B6-7A3F04AB0832}"/>
              </a:ext>
            </a:extLst>
          </p:cNvPr>
          <p:cNvSpPr txBox="1">
            <a:spLocks/>
          </p:cNvSpPr>
          <p:nvPr/>
        </p:nvSpPr>
        <p:spPr>
          <a:xfrm>
            <a:off x="480431" y="745067"/>
            <a:ext cx="8183138" cy="4107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What is Regularization?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Technique used to prevent overfitting by adding a penalty term to the cost function of a regression model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Types of Regularization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Ridge Regression (L2 Regularization)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Adds the sum of the squared coefficients to the cost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λ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parameter controls the strength of the penalty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Lasso Regression (L1 Regularization)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Adds the sum of the absolute coefficients to the cost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Encourages sparsity in the coefficients, effectively performing feature selection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Differences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Ridge shrinks coefficients but does not eliminate them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Lasso can shrink some coefficients to zero, removing irrelevant features.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4F5529-30E8-A20A-39C1-FD17B8971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173" y="2066508"/>
            <a:ext cx="2394105" cy="539109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F096A9A-E82C-78B9-9E84-844C27CD2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317" y="3309005"/>
            <a:ext cx="2664882" cy="56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64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6731EFF-8D05-3259-3043-3C4EB8EC8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BFC40A4-9107-3155-1FC8-67708B865E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Structures</a:t>
            </a:r>
            <a:br>
              <a:rPr lang="en-US" dirty="0"/>
            </a:br>
            <a:r>
              <a:rPr lang="en-US" sz="3200" dirty="0"/>
              <a:t>(Lists, Tuples, Dictionaries, Sets)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B3B97AD-78B8-97E2-C3DC-A2105FACC4EB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9923474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2E48964-B47D-E3C8-DA9E-BFB062FA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9756149-5EB5-866D-6B83-76BCF0F951C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Avoiding Overfitting with Regularization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318B21-8CB2-9CEF-F7CA-44644C549CA1}"/>
              </a:ext>
            </a:extLst>
          </p:cNvPr>
          <p:cNvSpPr txBox="1">
            <a:spLocks/>
          </p:cNvSpPr>
          <p:nvPr/>
        </p:nvSpPr>
        <p:spPr>
          <a:xfrm>
            <a:off x="480431" y="745067"/>
            <a:ext cx="8183138" cy="4107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 reduces the risk of overfitting by controlling the complexity of the model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regularization parameter 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λ (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also called 𝛼</a:t>
            </a: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 some libraries) plays a critical role: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A high </a:t>
            </a:r>
            <a:r>
              <a:rPr lang="el-GR" sz="1500" dirty="0">
                <a:solidFill>
                  <a:schemeClr val="bg1"/>
                </a:solidFill>
                <a:latin typeface="Barlow" pitchFamily="2" charset="77"/>
              </a:rPr>
              <a:t>λ </a:t>
            </a: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value increases the penalty, forcing smaller coefficients and reducing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A low </a:t>
            </a:r>
            <a:r>
              <a:rPr lang="el-GR" sz="1500" dirty="0">
                <a:solidFill>
                  <a:schemeClr val="bg1"/>
                </a:solidFill>
                <a:latin typeface="Barlow" pitchFamily="2" charset="77"/>
              </a:rPr>
              <a:t>λ </a:t>
            </a: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value allows the model to fit the training data more closely, increasing the risk of overfitting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 Code for Lasso and Ridge Regression</a:t>
            </a:r>
          </a:p>
        </p:txBody>
      </p:sp>
    </p:spTree>
    <p:extLst>
      <p:ext uri="{BB962C8B-B14F-4D97-AF65-F5344CB8AC3E}">
        <p14:creationId xmlns:p14="http://schemas.microsoft.com/office/powerpoint/2010/main" val="3377668532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ED71397-216E-F733-47DE-467ED29E5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6C48876-41E7-4A9B-77CD-696EDD0F593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83C57B-4847-DBBE-380C-ADA52BEC20A3}"/>
              </a:ext>
            </a:extLst>
          </p:cNvPr>
          <p:cNvSpPr txBox="1">
            <a:spLocks/>
          </p:cNvSpPr>
          <p:nvPr/>
        </p:nvSpPr>
        <p:spPr>
          <a:xfrm>
            <a:off x="480431" y="745067"/>
            <a:ext cx="8183138" cy="4107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Implement Polynomial Regression and Visualize the Fit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Lasso and Ridge Regression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Additional Experiments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Vary Regularization Parameters: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Experiment with different values of 𝛼</a:t>
            </a:r>
            <a:r>
              <a:rPr lang="el-GR" sz="1200" dirty="0">
                <a:solidFill>
                  <a:schemeClr val="bg1"/>
                </a:solidFill>
                <a:latin typeface="Barlow" pitchFamily="2" charset="77"/>
              </a:rPr>
              <a:t> (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e.g., 0.1, 1, 10) for Ridge and Lasso regression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Observe how the model's coefficients and performance change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Multiple Features: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Include more features (e.g.,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HouseAge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AveRooms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) and observe the impact on model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Feature Importance with Lasso: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Lasso regression to perform feature selection and identify the most relevant predictors</a:t>
            </a:r>
          </a:p>
        </p:txBody>
      </p:sp>
    </p:spTree>
    <p:extLst>
      <p:ext uri="{BB962C8B-B14F-4D97-AF65-F5344CB8AC3E}">
        <p14:creationId xmlns:p14="http://schemas.microsoft.com/office/powerpoint/2010/main" val="180410821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1FED1514-0262-20EB-AC7F-D0F6746EF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D6FB9D36-EEF3-775F-C6FD-AEAF163385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Classification and Logistic Regression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011EC22-823B-8731-E07D-C8223BF24657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91148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496F8B1-7777-8AE9-F584-18879E31F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207C1C2-8D6D-F294-DCD0-7158B70B80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Classification Problems and Common Use Cases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00F922-0BF0-8FE0-46FA-92BE039528F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Classification?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Types of Classification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Binary Classification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Multi-Class Classification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Multi-Label Classification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Common Use Cases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Healthcare | Finance | Retail | Natural Language Processing | Autonomous Systems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6452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8AA7AC4-7D7A-04A0-9234-D0E6A54E2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C6CF170-0B21-DE4E-1167-DB5E736C895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Logistic Regression for Binary Classification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9E5DD6-8D4C-399B-4287-39C69B6EBDE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Logistic Regression?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The Logistic Regression Model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Equation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Logistic regression applies the sigmoid function to a linear equation</a:t>
            </a: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Where: 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𝑃 ( 𝑦 = 1 ∣ 𝑥 ): Probability of the positive class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𝜎 ( 𝑧 ): Sigmoid function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062346-7FA0-5DF8-5356-26BE8FF2E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133" y="2707216"/>
            <a:ext cx="6908800" cy="52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3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CFCD06A-E626-78F0-CFF3-C91BDBB53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C3C5491-9FB6-9D51-C996-E313CBC1BA8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Logistic Regression for Binary Classification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80A726-6457-7664-2F09-6E1E8C18507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Logistic Regression Model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Sigmoid Function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Maps the output to a range between 0 and 1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If 𝑃 ( 𝑦 = 1 ∣ 𝑥 ) ≥ 0.5, the prediction is class 1; otherwise, it is class 0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Decision Boundary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The threshold (default is 0.5) used to classify instances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Decision boundaries can be adjusted to optimize for precision or recall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Interpretation of Coefficients: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𝛽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0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: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Intercept, the baseline probability.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𝛽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𝑖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: Effect of feature 𝑥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𝑖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​on the log-odds of the positive class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B9B2DE3-0CBF-4603-6334-A85D19693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855" y="1938866"/>
            <a:ext cx="1384145" cy="51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9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77F9140-78DB-D61A-8F50-40D43148C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09CAB37-CD89-A4B7-2D51-A36B892EB7B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Sigmoid Function, Decision Boundary, and Interpretation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8383D8-501F-C3DC-608B-B1D7123A789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Sigmoid Function in Action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sigmoid function ensures outputs are interpretable as probabilities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Visualization of the sigmoid function can illustrate how probabilities are mapped from raw model predictions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Decision Boundary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Default threshold is 0.5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Adjusting the threshold can balance precision and recall depending on the use case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03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EFBEF22-8023-31FA-6043-0874F6AED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852452B-8E95-1857-FC71-F7E3F073DC3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8687A7C-F60E-3EBF-B588-E6C95EB6CA6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a logistic regression model to classify a dataset (e.g., predicting if a customer will make a purchase)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Analyze model performance</a:t>
            </a:r>
          </a:p>
        </p:txBody>
      </p:sp>
    </p:spTree>
    <p:extLst>
      <p:ext uri="{BB962C8B-B14F-4D97-AF65-F5344CB8AC3E}">
        <p14:creationId xmlns:p14="http://schemas.microsoft.com/office/powerpoint/2010/main" val="168313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E3BA6F2-252A-7638-A8DA-248C7F18F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D40566E4-E742-6B74-5C1B-2DCAF39A66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Model Evaluation and Cross-Validation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CA157A4-6B4A-90B3-EE75-10F8616A37ED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723422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F848F7C-0B94-7FA6-596A-78A316FF9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0685EE2-428D-50F2-927D-FEC363F840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Model Evaluation Metrics for Regression and Classification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0E0628D-59C9-DE2D-B8AE-1EEED19DC30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Model Evaluation for Regression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Mean Squared Error (MSE)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Measures the average squared difference between predicted and actual values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Sensitive to outliers due to squaring of errors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Mean Absolute Error (MAE)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Measures the average absolute difference between predicted and actual values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Provides a more interpretable measure but less sensitive to outliers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Root Mean Squared Error (RMSE)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Square root of MSE, providing errors in the same units as the target variable</a:t>
            </a:r>
          </a:p>
        </p:txBody>
      </p:sp>
    </p:spTree>
    <p:extLst>
      <p:ext uri="{BB962C8B-B14F-4D97-AF65-F5344CB8AC3E}">
        <p14:creationId xmlns:p14="http://schemas.microsoft.com/office/powerpoint/2010/main" val="28743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43E63D0-AFB6-C36F-FC05-72A28B707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72C4CDD-2B69-73F8-D455-9399C88454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Lists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E36C98-C907-5CA9-5CFB-2C2017A534A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Lists?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Lists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Accessing Elements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Access by index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Negative indexing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Modifying Lists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Slicing Lists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9571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97F55A1-EF78-A8FB-93ED-2F272D4CA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5BCFE0E-6D46-FB19-2D77-3EB50DE27B5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Model Evaluation Metrics for Regression and Classification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18174C-6208-88D9-79D6-D95FE82F47D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Model Evaluation for Classification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Accuracy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Proportion of correctly predicted instances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Useful when the dataset is balanced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Precision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Fraction of positive predictions that are correct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Important for applications like fraud detection, where false positives are costly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Recall (Sensitivity)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Fraction of actual positives that are correctly identified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Useful in cases where missing positive instances is critical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F1 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Harmonic mean of precision and recall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Balances precision and recall, especially useful for imbalanced datasets</a:t>
            </a:r>
          </a:p>
        </p:txBody>
      </p:sp>
    </p:spTree>
    <p:extLst>
      <p:ext uri="{BB962C8B-B14F-4D97-AF65-F5344CB8AC3E}">
        <p14:creationId xmlns:p14="http://schemas.microsoft.com/office/powerpoint/2010/main" val="369376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68FDE9C-FA86-6504-B771-9C74D5A3C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62C6773-115D-A51B-66B2-28043EB2717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Introduction to Cross-Validation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C5CA174-DA7F-22C3-8EC1-28209E8FAC4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Key Cross-Validation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K-Fold Cross-Validation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Splits the dataset into 𝐾 equal parts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Trains the model on 𝐾 − 1 folds and tests on the remaining fold, repeating the process 𝐾 times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The average of the 𝐾 test scores provides the final evaluation metric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Stratified K-Fold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Ensures each fold has a proportional representation of classes in classification problems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Leave-One-Out Cross-Validation (LOOCV)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Trains the model on 𝑛 − 1 samples and tests on the remaining one. Repeated for all samples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Computationally expensive for large datasets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Reduces the risk of overfitting by testing on multiple subsets of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Provides a more generalized evaluation of model performance.</a:t>
            </a:r>
          </a:p>
        </p:txBody>
      </p:sp>
    </p:spTree>
    <p:extLst>
      <p:ext uri="{BB962C8B-B14F-4D97-AF65-F5344CB8AC3E}">
        <p14:creationId xmlns:p14="http://schemas.microsoft.com/office/powerpoint/2010/main" val="117140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C9F7823-DCAB-3216-E103-6EE256464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9C9D2E8-4744-2651-AE12-ECD60E60AFE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the Confusion Matrix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2A7BD1-C31E-1F53-D4C4-C574A20B1B1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The confusion matrix is a table that summarizes the performance of a classification model by comparing predicted and actual values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Structure of a Confusion Matrix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Metrics Derived</a:t>
            </a:r>
          </a:p>
          <a:p>
            <a:pPr marL="628650" lvl="1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True Positive Rate (TPR)</a:t>
            </a:r>
          </a:p>
          <a:p>
            <a:pPr marL="1085850" lvl="2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Same as recall</a:t>
            </a:r>
          </a:p>
          <a:p>
            <a:pPr marL="628650" lvl="1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False Positive Rate (FPR)</a:t>
            </a:r>
          </a:p>
          <a:p>
            <a:pPr marL="1085850" lvl="2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Proportion of negatives incorrectly classified as positives</a:t>
            </a:r>
          </a:p>
          <a:p>
            <a:pPr marL="628650" lvl="1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Specificity</a:t>
            </a:r>
          </a:p>
          <a:p>
            <a:pPr marL="1085850" lvl="2" indent="-1714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Proportion of negatives correctly classified.</a:t>
            </a:r>
          </a:p>
        </p:txBody>
      </p:sp>
      <p:pic>
        <p:nvPicPr>
          <p:cNvPr id="3" name="Picture 2" descr="A screenshot of a phone&#10;&#10;Description automatically generated">
            <a:extLst>
              <a:ext uri="{FF2B5EF4-FFF2-40B4-BE49-F238E27FC236}">
                <a16:creationId xmlns:a16="http://schemas.microsoft.com/office/drawing/2014/main" id="{CB8161D9-9558-4032-DFB3-936650779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735593"/>
            <a:ext cx="7018867" cy="108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9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1089133-F3D7-2810-E6FD-6E951B33F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0F6BB91-B4F1-D9A4-93CA-E7C6D0EB06B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Hands-On Exercise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9D58BB-6D5A-8261-0455-D8CDE9935BD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Evaluate a model using cross-validation to obtain a more accurate estimate of model performance	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Generate and interpret a confusion matrix for a classification model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2311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72DECF2-6400-6863-263A-3E05ED42E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D1E377C8-E871-35F9-43A0-7E87AA6D40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k-Nearest Neighbors (k-NN) Algorithm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3066247-C0D6-8D41-2BFF-0F8C6083506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19254680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CB1F415-B412-6111-FE42-ECD9C793C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96EC3F1-AE0A-437A-B3D7-D9EF1FA51C0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ts val="3680"/>
              </a:lnSpc>
              <a:spcAft>
                <a:spcPts val="0"/>
              </a:spcAft>
              <a:buNone/>
            </a:pPr>
            <a:r>
              <a:rPr lang="en-US" sz="2400" dirty="0"/>
              <a:t>Introduction to k-Nearest Neighbors (k-NN) Algorithm and Its Applications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1D3C1DB-DC96-1DB8-5203-8304502A30F8}"/>
              </a:ext>
            </a:extLst>
          </p:cNvPr>
          <p:cNvSpPr txBox="1">
            <a:spLocks/>
          </p:cNvSpPr>
          <p:nvPr/>
        </p:nvSpPr>
        <p:spPr>
          <a:xfrm>
            <a:off x="480431" y="1405467"/>
            <a:ext cx="8183138" cy="3447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k-Nearest Neighbors?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 Characteristics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Instance-Based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Distance Metric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Classification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Regression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Applications	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Image Recognition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Recommendation Systems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Medical Diagnosis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Customer Segmentation</a:t>
            </a:r>
          </a:p>
        </p:txBody>
      </p:sp>
    </p:spTree>
    <p:extLst>
      <p:ext uri="{BB962C8B-B14F-4D97-AF65-F5344CB8AC3E}">
        <p14:creationId xmlns:p14="http://schemas.microsoft.com/office/powerpoint/2010/main" val="47554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C6CAC48-EBA8-A8F2-EDF3-4FE1A705B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F934D4A-6602-4E1E-3C53-650522FF7E3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How k-NN Works for Classification and Regression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9C841E1-FFA0-4503-BBFE-857740691CD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Step-by-Step Process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Feature Scaling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Calculate Distances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Identify 𝑘 Nearest Neighbors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Make Predictions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Classification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Regression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9314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09F4B5B-4FD0-F970-2F37-39F980346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CB966C9-19D5-BBC1-EDB7-C6189D4968F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Choosing the Optimal Value of 𝑘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9CAE184-E909-C5C9-955E-80EBFE84235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Choosing 𝑘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Small 𝑘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High sensitivity to noise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Captures local variations in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Large 𝑘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Smoother decision boundaries but can miss finer details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Common Practices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 cross-validation to determine the optimal value of 𝑘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A common starting point is 𝑘 = √𝑛, where 𝑛 is the number of training samples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5367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AA03C0A-D8D6-055D-13EE-CA677E3C2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E19BDA9-E2FF-A66F-8EB5-D6FBB4742C3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the Model’s Limitations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83FFCA-6A9E-5400-7F6E-4B4A46FB6F5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Computationally Expensive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Predictions require distance computation for all training samples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Feature Scaling Dependence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Requires proper scaling to avoid feature dominance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Not Robust to Imbalanced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Classes with more samples can dominate predictions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37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3FAA417-B448-9B6C-1522-F229B4F08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C67E68E-1108-F51D-52D9-874A6AD3DD8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F172C3-2C03-BBE7-5456-F7CE4110B9A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k-NN for a classification task, experimenting with different values of k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Compare k-NN results to logistic regression, analyzing accuracy and other metrics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7001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/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1: Python Programming Basics</a:t>
            </a:r>
            <a:endParaRPr/>
          </a:p>
        </p:txBody>
      </p:sp>
      <p:sp>
        <p:nvSpPr>
          <p:cNvPr id="334" name="Google Shape;334;p48"/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/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Introduction to Python and Development Setup</a:t>
            </a:r>
            <a:endParaRPr dirty="0"/>
          </a:p>
        </p:txBody>
      </p:sp>
      <p:sp>
        <p:nvSpPr>
          <p:cNvPr id="336" name="Google Shape;336;p48"/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/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Control Flow in Python</a:t>
            </a:r>
            <a:endParaRPr/>
          </a:p>
        </p:txBody>
      </p:sp>
      <p:sp>
        <p:nvSpPr>
          <p:cNvPr id="338" name="Google Shape;338;p48"/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/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Functions and Modules</a:t>
            </a:r>
            <a:endParaRPr/>
          </a:p>
        </p:txBody>
      </p:sp>
      <p:sp>
        <p:nvSpPr>
          <p:cNvPr id="340" name="Google Shape;340;p48"/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/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Structures (Lists, Tuples, Dictionaries, Sets)</a:t>
            </a:r>
            <a:endParaRPr/>
          </a:p>
        </p:txBody>
      </p:sp>
      <p:sp>
        <p:nvSpPr>
          <p:cNvPr id="342" name="Google Shape;342;p48"/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/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Working with Strings</a:t>
            </a:r>
            <a:endParaRPr/>
          </a:p>
        </p:txBody>
      </p:sp>
      <p:sp>
        <p:nvSpPr>
          <p:cNvPr id="344" name="Google Shape;344;p48"/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/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File Handling</a:t>
            </a:r>
            <a:endParaRPr/>
          </a:p>
        </p:txBody>
      </p:sp>
      <p:sp>
        <p:nvSpPr>
          <p:cNvPr id="346" name="Google Shape;346;p48"/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/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Pythonic Code and Project Work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2DE2DF9-EB98-56F3-3A54-BB07485E0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BD5A44E-9A26-775F-C816-3E8A76534C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Tuples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9DE6F55-9CCA-6DF1-0CFD-26E8920C422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Tuples?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Tuples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Accessing Elements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Immutability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5044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D907D8D-260E-C9AA-9D91-D1C3C070F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853EF94-E2A0-F68D-6006-2D1F869236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Supervised Learning </a:t>
            </a:r>
            <a:br>
              <a:rPr lang="en-US" dirty="0"/>
            </a:br>
            <a:r>
              <a:rPr lang="en-US" dirty="0"/>
              <a:t>Mini Project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E5A13640-55F2-8C78-9BB3-9186AD91619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0226055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E27908D-1110-9F53-99B0-99AEC8563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27C38FA-DA61-C8EF-A169-E580BE609D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Building an End-to-End Supervised Learning Project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3B7E1E-3CC5-DC72-AD9F-F7E3509445E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Steps: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Define the Problem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Identify the objective: Regression or Classification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 Preparation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Exploratory Data Analysis (EDA)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Understand the structure of the dataset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Visualize data distributions and relationships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Preprocessing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Handle missing values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Scale features for algorithms like k-NN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Encode categorical variables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841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4E3FFF4-2E51-5A4F-FED3-CC9110567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51269D7-B5E8-FB54-9838-58A86E34E49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Building an End-to-End Supervised Learning Project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58E9A37-3E7B-1661-2CBD-315F9AD8774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Steps: 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 Selection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Choose appropriate models based on the problem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 Evaluation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performance metrics like Mean Squared Error (MSE) for regression or Accuracy, Precision, Recall, and F1 Score for classification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Comparison</a:t>
            </a:r>
          </a:p>
          <a:p>
            <a:pPr marL="1257300" lvl="2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Compare multiple models to identify the best-performing one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1368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0B3F765-5608-4D09-5A65-C662A4CBC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AD559A9-C4B0-A452-0D2B-D7CDB01BF8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/>
              <a:t>Applying Regression and Classification Models on a Real-World Dataset</a:t>
            </a:r>
            <a:endParaRPr sz="1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3D79D27-3CD5-DD15-D04C-5ABE8F309A5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Dataset Options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Regression Example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Predict house prices using features like square footage, number of rooms, and location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Dataset: California Housing Dataset or any housing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Classification Example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Classify customer churn based on customer demographics and behavior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Dataset: Telco Customer Churn Dataset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6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E931C2C-8E1E-770E-969F-5E76BBD1B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5D1C8B1-3F46-38D6-C1FC-78C8ECCC145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Evaluating and Comparing Model Performance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E54A26-D010-252F-5F54-B8DE0463D18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Evaluate models using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Generate performance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Summarize findings to identify strengths and weaknesses of each model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9292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C7CDF11-2F5F-7EF6-F242-CC8151A70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E30750A-C3E4-7C8E-37F5-37B36AE8CF1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EFD132B-9FDC-82A8-2E97-382A4EF909E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Mini Project: Building a Supervised Learning Model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Tasks 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Task 1: Perform Exploratory Data Analysis and Preprocessing 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Task 2: Train and Evaluate Multiple Models </a:t>
            </a:r>
          </a:p>
          <a:p>
            <a:pPr marL="800100" lvl="1" indent="-342900">
              <a:lnSpc>
                <a:spcPct val="15000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Task 3: Summarize Findings in a Report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901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7A370D9F-2099-7BE8-0F69-029C35C4D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416AD90D-A39C-ED80-0084-14087329FF5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6: </a:t>
            </a:r>
            <a:r>
              <a:rPr lang="en-US" dirty="0"/>
              <a:t>Feature Engineering and Model Evaluation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7B6D29F8-8AD6-D49B-F50B-97AD2FC870C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4E1FEA1A-D7DC-1055-2251-4ACE883A663E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Feature Engineering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4D8D77CD-0950-1CF0-9ECF-9513A59B7E5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51F15850-766B-8CD3-6556-F5664658A6E7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Data Scaling and Normalization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A63B9A35-C8F7-CDD5-FA91-C1C55A20168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61BEC9C5-0AC4-A3E1-8132-A8C614E700EA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Encoding Categorical Variables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0DD2752D-3AE2-8D11-8D9F-F5E3DE81D9B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252E1701-3CD8-3922-5DD4-C02A96F22DF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Feature Selection Techniques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2FC92051-11CB-9B83-6CC8-B3C9D5433BA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534CEEF3-1FDA-EDDC-69A1-4A1EF494827A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Creating and Transforming Features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EBCB11FA-756E-AA73-73F8-9553C14B6A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5330D826-B416-3D2C-DC6E-A465DAA8D4E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Model Evaluation Techniques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0B231AE0-B137-8EB3-BA0C-D01364BD4F7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C7CFB84D-DD8F-5F13-B51E-20B6EB29DD5C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Cross-Validation and Hyperparameter Tuning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932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2DCB983-9503-FEC7-0A97-CD904C2CE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C7BD5CD-AA18-EB34-A1C9-8B916C2B62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Feature Engineering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63DC064-4D91-73E3-090E-787804130E8B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8234987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AE7C639-DBC0-F9BB-7775-DEAFFBAD6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F483553-EB37-EC35-D5D6-8F9BC2FDC4A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7609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Importance of Feature Engineering in Machine Learning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DCB3A6-8E61-D61D-4E7D-DC100FECDCEE}"/>
              </a:ext>
            </a:extLst>
          </p:cNvPr>
          <p:cNvSpPr txBox="1">
            <a:spLocks/>
          </p:cNvSpPr>
          <p:nvPr/>
        </p:nvSpPr>
        <p:spPr>
          <a:xfrm>
            <a:off x="480431" y="1051559"/>
            <a:ext cx="8183138" cy="3801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Feature Engineering?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Process of transforming raw data into meaningful inputs for machine learning models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Why is Feature Engineering Important?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Improves Model Accuracy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Reduces Model Complexity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Enables Model Interpretability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Handles Data Challenges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Key Applications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Finance | Healthcare | E-Commerce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9071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F68F8B3-E89D-A066-E34A-B23188951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2BCB14D-0DDC-33C8-BABB-8FEC49B241B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Types of Features: Categorical, Numerical, Ordinal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BDD2F9-3B5A-5E3C-9D61-B5F000889DC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Categorical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Represent discrete categories or labels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Encoding Techniques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One-Hot Encoding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Label Encoding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Numerical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Represent continuous or discrete numbers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Preprocessing Techniques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Scaling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Ordinal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Represent categorical data with a meaningful order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Encoding Techniques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Ordinal Encoding</a:t>
            </a:r>
          </a:p>
        </p:txBody>
      </p:sp>
    </p:spTree>
    <p:extLst>
      <p:ext uri="{BB962C8B-B14F-4D97-AF65-F5344CB8AC3E}">
        <p14:creationId xmlns:p14="http://schemas.microsoft.com/office/powerpoint/2010/main" val="261050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A1D092C-480F-C37A-11F4-67C4E83D8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68F5044-D774-D3BF-2BB9-4B63353EC15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Dictionaries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A784B1-1D77-66BD-0B31-EA7A12AE670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Dictionaries?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Dictionaries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Accessing and Modifying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Access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Add or Update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Remove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Iteration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908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3F05A69-96F9-E488-A265-34D1E03FF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4B7A310-BC8A-0646-3BA3-E5B26A69E97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Overview of Feature Engineering Techniques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CEBF7-EA2F-F779-E6B8-0BDDB3D71CA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Scaling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Ensures all features contribute equally to the model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Techniques: Min-Max Scaling | Standardization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Encoding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Converts categorical data into numerical format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Techniques: One-Hot Encoding | Label Encoding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Transformation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Applies mathematical functions to modify features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Examples: Log Transformation | Polynomial Features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Feature Selection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the number of input features to improve model performance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Techniques: Statistical Methods | Recursive Feature Elimination (RFE)</a:t>
            </a:r>
          </a:p>
        </p:txBody>
      </p:sp>
    </p:spTree>
    <p:extLst>
      <p:ext uri="{BB962C8B-B14F-4D97-AF65-F5344CB8AC3E}">
        <p14:creationId xmlns:p14="http://schemas.microsoft.com/office/powerpoint/2010/main" val="19004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F542E28-33DD-055B-6E33-E9C19A1E9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E8C9153-BBA3-66C2-DAF6-E6BB1FA1B84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4AF706-15A1-89FE-DE8E-3D97B906ACD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Load a dataset and explore its features, identifying categorical and numerical features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Plan which feature engineering techniques might be most suitable for the dataset</a:t>
            </a:r>
          </a:p>
        </p:txBody>
      </p:sp>
    </p:spTree>
    <p:extLst>
      <p:ext uri="{BB962C8B-B14F-4D97-AF65-F5344CB8AC3E}">
        <p14:creationId xmlns:p14="http://schemas.microsoft.com/office/powerpoint/2010/main" val="10450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3628AAA1-C7A2-BAE3-6C6F-8DDCC431A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70BC09E-F5A9-C41A-E768-78C17FF82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Scaling and Normalization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21E92FA-1E2F-4BE7-7388-9D128316EDB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39790150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B877625-CED6-846D-6311-683770D33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B4D3170-CEF8-40B7-0675-633FC03448C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Importance of Scaling and Normalization in Machine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DFA729-28BC-BBBD-CA81-A7784A5C9BE5}"/>
              </a:ext>
            </a:extLst>
          </p:cNvPr>
          <p:cNvSpPr txBox="1">
            <a:spLocks/>
          </p:cNvSpPr>
          <p:nvPr/>
        </p:nvSpPr>
        <p:spPr>
          <a:xfrm>
            <a:off x="480431" y="1126067"/>
            <a:ext cx="8183138" cy="3726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Scaling and Normalization?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Preprocessing techniques used to transform numerical features to a common range or distribution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is Scaling and Normalization Important?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Improves Algorithm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Ensures Fair Comparisons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Stabilizes Training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9446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F384096-A4BE-399F-70C2-C75BDA5AC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C161326-AA0E-4400-D743-D75DBCDBCE5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Methods: </a:t>
            </a:r>
            <a:r>
              <a:rPr lang="en-US" sz="1600" dirty="0"/>
              <a:t>Min-Max Scaling, Standardization (Z-Score Scaling)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39F89A5-F7F2-58BD-DCD6-4DC7797F20F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Min-Max Scaling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Transforms features to a specified range, typically [0, 1]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Ensures all feature values are within the same range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Cases: k-NN or neural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Limitations: Sensitive to outliers, as extreme values can distort the scale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Standardization (Z-Score Scaling)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Centers the data around zero and scales it to have a standard deviation of 1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Ensures a standard normal distribution for each feature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Cases: SVM, logistic regression, and PCA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Advantages: Handles outliers better than Min-Max scaling</a:t>
            </a:r>
          </a:p>
        </p:txBody>
      </p:sp>
    </p:spTree>
    <p:extLst>
      <p:ext uri="{BB962C8B-B14F-4D97-AF65-F5344CB8AC3E}">
        <p14:creationId xmlns:p14="http://schemas.microsoft.com/office/powerpoint/2010/main" val="429460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8E46CF6-E682-41FA-FD2B-6ED872B44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99FBC14-0EAA-1157-9CD2-4CE8C5B74F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776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When to Use Scaling and Normalization for Different Algorithms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E58036-DC33-C786-FA60-852754BD785F}"/>
              </a:ext>
            </a:extLst>
          </p:cNvPr>
          <p:cNvSpPr txBox="1">
            <a:spLocks/>
          </p:cNvSpPr>
          <p:nvPr/>
        </p:nvSpPr>
        <p:spPr>
          <a:xfrm>
            <a:off x="480431" y="1066799"/>
            <a:ext cx="8183138" cy="3786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Algorithms That Require Scaling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Distance-Based Algorithms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k-NN, SVM, K-Means clustering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Gradient-Based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Linear regression, logistic regression, and neural networks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Algorithms Less Sensitive to Scaling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Tree-Based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Decision Trees, Random Forests, Gradient Boosting</a:t>
            </a:r>
          </a:p>
        </p:txBody>
      </p:sp>
    </p:spTree>
    <p:extLst>
      <p:ext uri="{BB962C8B-B14F-4D97-AF65-F5344CB8AC3E}">
        <p14:creationId xmlns:p14="http://schemas.microsoft.com/office/powerpoint/2010/main" val="98740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6B51A59-BADC-6885-2045-48DDE9276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E2635C4-528F-2229-0BA9-FD106BC9ACB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B42B84-6286-4108-FEF7-81A48E6CD70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Apply Min-Max scaling and standardization to a dataset using scikit-learn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Observe the effects of scaling on model performance by training a k-NN classifier before and after scaling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076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1C1FEF6D-9A73-EA05-7437-135F0CD5A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9030BA7-9FD9-0661-29D9-1494268C09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Encoding Categorical Variables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C4221D5-ABFD-02CE-961D-30B4991D6AD9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5025228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10ECB99-14FA-98E5-3918-214F883D5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3C5F257-E1D4-A81F-8C94-7E25C9982E0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One-Hot Encoding, Label Encoding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469EE1-FE32-0558-FEDF-ACDCBC7042D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Are Categorical Variables?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Binary Categorical Features: Gender (Male/Female)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Multi-Class Categorical Features: Country (USA, Canada, UK).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One-Hot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Creates binary columns for each category in a categorical feature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Each row is marked with a 1 for its respective category and 0 elsewhere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Example: Feature: Color = ['Red', 'Blue', 'Green’]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Categorical features with a small number of unique categories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Tree-based models, logistic regression, and neural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black background with white and orange text&#10;&#10;Description automatically generated">
            <a:extLst>
              <a:ext uri="{FF2B5EF4-FFF2-40B4-BE49-F238E27FC236}">
                <a16:creationId xmlns:a16="http://schemas.microsoft.com/office/drawing/2014/main" id="{43103D61-D34E-1535-DE40-7D5777EEF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116" y="3160920"/>
            <a:ext cx="1318684" cy="74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CFDDC7A-75AB-AC9A-8ECA-EE2E61C9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EC6CA10-F979-FE34-2BCB-36CBECB21CC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One-Hot Encoding, Label Encoding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46FDC0-BCAA-70DE-8FAA-9CD7D12AF84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Label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Label Encoding assigns a unique integer to each category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Example: Red = 0, Blue = 1, Green = 2.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Applications: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Ordinal features where the order matters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Can introduce unintended ordinal relationships for nominal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Limitations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Can mislead algorithms into interpreting categories as ordered, especially when the variable is nominal</a:t>
            </a:r>
          </a:p>
        </p:txBody>
      </p:sp>
    </p:spTree>
    <p:extLst>
      <p:ext uri="{BB962C8B-B14F-4D97-AF65-F5344CB8AC3E}">
        <p14:creationId xmlns:p14="http://schemas.microsoft.com/office/powerpoint/2010/main" val="264432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3BFF97F-ABA8-587E-C683-FA3A438AB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451C5E2-F24B-D676-39FA-E3201F19915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Sets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F6277C-2BA9-FE49-2BBE-22BAD13BC9A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Sets?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Sets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Adding and Removing Elements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Set Operations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Union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Intersection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192579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E23C58C-9160-5123-8A78-5694BA0C1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DC867F-1424-22E5-D677-97DC7C0596E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Dealing with High-Cardinality Categorical Features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FDC86B-68F6-D827-3802-51F715069A9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High-cardinality categorical features contain a large number of unique categories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Challenges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Dimensionality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Sparse Representation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Solutions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Frequency Encoding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Replace categories with their occurrence frequency in the dataset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Example: City = ['NY', 'LA', 'NY', 'SF', 'LA'] Encoded: NY = 2, LA = 2, SF = 1.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Target Encoding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Replace categories with the mean of the target variable for each category</a:t>
            </a:r>
          </a:p>
        </p:txBody>
      </p:sp>
    </p:spTree>
    <p:extLst>
      <p:ext uri="{BB962C8B-B14F-4D97-AF65-F5344CB8AC3E}">
        <p14:creationId xmlns:p14="http://schemas.microsoft.com/office/powerpoint/2010/main" val="190553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BA050B0-B4FE-A500-5B1D-C83EA4E8E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C63767E-015A-FAC2-0A75-D778470277A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When to Use Different Encoding Techniques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8D06E7F-6735-89BD-9FAA-89788171DA0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00C9040-EBB7-3731-B10F-FF710D2D1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41401"/>
              </p:ext>
            </p:extLst>
          </p:nvPr>
        </p:nvGraphicFramePr>
        <p:xfrm>
          <a:off x="480431" y="1368841"/>
          <a:ext cx="8183138" cy="21488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66387">
                  <a:extLst>
                    <a:ext uri="{9D8B030D-6E8A-4147-A177-3AD203B41FA5}">
                      <a16:colId xmlns:a16="http://schemas.microsoft.com/office/drawing/2014/main" val="3757377413"/>
                    </a:ext>
                  </a:extLst>
                </a:gridCol>
                <a:gridCol w="5216751">
                  <a:extLst>
                    <a:ext uri="{9D8B030D-6E8A-4147-A177-3AD203B41FA5}">
                      <a16:colId xmlns:a16="http://schemas.microsoft.com/office/drawing/2014/main" val="1761615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Encoding Technique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Use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405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One-Hot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Nominal features with a small number of unique categories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132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Label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Ordinal features or when used with algorithms like tree-based models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10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Frequency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High-cardinality features in both regression and classification 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008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Target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High-cardinality features in supervised learning 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060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95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11F2B77-E91F-D86F-82B9-A60671204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8607DCF-BC4E-0F81-AEA1-6742BCD6A8D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357F1F-5444-953E-AD50-DE0BD2605FB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Apply One-Hot Encoding and Label Encoding to a dataset with categorical variables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Experiment with different encoding techniques and observe their impact on model performance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7985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3FE85ED8-650B-A80F-C04E-305B0E799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F03E3E9-06FB-7138-7876-6982B91011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Feature Selection Techniques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86B2F56-AB9A-313A-B4AA-F4E45FAF431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2268055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68FD696-7FFE-BBF5-16A1-6887F4C05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6EFD8B3-AA2E-048A-8403-1F394F2C653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Feature Selection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F49F871-BDCC-8F02-B248-151DE561944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What is Feature Selection?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Process of identifying and retaining the most relevant features (input variables) in a dataset while discarding irrelevant or redundant ones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Why is Feature Selection Important?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Improves Model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Enhances Interpretability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Increases Computational Efficiency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When to Use Feature Selection?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High-Dimensional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Correlated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Reducing Complexity</a:t>
            </a:r>
          </a:p>
        </p:txBody>
      </p:sp>
    </p:spTree>
    <p:extLst>
      <p:ext uri="{BB962C8B-B14F-4D97-AF65-F5344CB8AC3E}">
        <p14:creationId xmlns:p14="http://schemas.microsoft.com/office/powerpoint/2010/main" val="162280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5EBB5D3-177E-9658-807C-6E0FAD281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4073FEE-A0B6-0BDA-8C4D-D2F2C1F98DE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Techniques for Feature Selection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37AAB7-4F87-2DB2-93C0-433059A6826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Filter Methods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Evaluate the relevance of features by analyzing their statistical properties in relation to the target variable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Examples: Correlation | Mutual Information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When to Use: Quick evaluation of features before training a model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Wrapper Methods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Iteratively selects features by training and evaluating a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Examples: Forward Selection | Backward Elimination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When to Use: Useful when feature interactions are important but computationally expensive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Embedded Methods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Perform feature selection as part of the model training process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Examples: Lasso Regression | Tree-Based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When to Use: Effective when training tree-based models or regularized regression</a:t>
            </a:r>
          </a:p>
        </p:txBody>
      </p:sp>
    </p:spTree>
    <p:extLst>
      <p:ext uri="{BB962C8B-B14F-4D97-AF65-F5344CB8AC3E}">
        <p14:creationId xmlns:p14="http://schemas.microsoft.com/office/powerpoint/2010/main" val="416044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637841A-765F-600D-366D-916ECD947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14C730C-1B2B-1CEC-DEA4-BD149B7B61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5730F3-5650-AD97-D295-FE98E0379DB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Use correlation and mutual information to select important features from a dataset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Apply a tree-based model (e.g., Random Forest) to identify the most important features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894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65AB167-9BD7-1560-1238-079F60B8C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79EFFF4-19D3-CAA6-54F6-B4F68FD358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Creating and Transforming Features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5509FA1-BED5-6D77-3BD0-D29CCB925A02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9521299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DD95E41-4E5B-5D25-56C0-C3B54B649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ED4662A-C73E-121A-EC34-A2292EA4C4A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Feature Creation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C65501-F88C-26C6-071C-BDBD40EB07D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Feature Creation?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Feature creation involves deriving new, meaningful features from existing ones to enhance a model's ability to capture important patterns in the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Examples of Feature Creation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Date-Time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Interaction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Aggregations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Importance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Adds domain knowledge to the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Captures hidden patterns and trends not evident in the original features</a:t>
            </a:r>
          </a:p>
        </p:txBody>
      </p:sp>
    </p:spTree>
    <p:extLst>
      <p:ext uri="{BB962C8B-B14F-4D97-AF65-F5344CB8AC3E}">
        <p14:creationId xmlns:p14="http://schemas.microsoft.com/office/powerpoint/2010/main" val="13488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FF8768A-8B49-FE52-02E3-4D8148771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C35C85D-3E42-9C29-F19A-843A8D1CE21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Transforming Features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F633EE1-AF97-29E3-8F80-304F831EC03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Feature Transformation?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Feature transformation modifies existing features to better suit the learning algorithm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Common Transformations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Logarithmic Transformation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skewness in highly skewed distributions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Square Root Transformation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Moderately reduces skewness, often used for count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Polynomial Transformation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Adds higher-order terms ( 𝑥</a:t>
            </a:r>
            <a:r>
              <a:rPr lang="en-US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, 𝑥</a:t>
            </a:r>
            <a:r>
              <a:rPr lang="en-US" baseline="30000" dirty="0">
                <a:solidFill>
                  <a:schemeClr val="bg1"/>
                </a:solidFill>
                <a:latin typeface="Barlow" pitchFamily="2" charset="77"/>
              </a:rPr>
              <a:t>3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) to capture non-linear relationships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Importance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Enhances the model's ability to fit non-linear relationships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Makes distributions more normal-like, aiding algorithms that assume normality</a:t>
            </a:r>
          </a:p>
        </p:txBody>
      </p:sp>
    </p:spTree>
    <p:extLst>
      <p:ext uri="{BB962C8B-B14F-4D97-AF65-F5344CB8AC3E}">
        <p14:creationId xmlns:p14="http://schemas.microsoft.com/office/powerpoint/2010/main" val="24117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BFD535E-73B2-7639-E7DF-7E28F256D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6D4B484-E217-926D-B6F4-E24FC518C1B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0C53A2D-3C17-4B16-47B2-8A0513AD615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Manipulate Data in a Dictionary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Word Frequency Counter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Write a program to reverse a list and remove duplicates using a 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Create a program that stores student grades in a dictionary and calculates the average grade</a:t>
            </a:r>
          </a:p>
        </p:txBody>
      </p:sp>
    </p:spTree>
    <p:extLst>
      <p:ext uri="{BB962C8B-B14F-4D97-AF65-F5344CB8AC3E}">
        <p14:creationId xmlns:p14="http://schemas.microsoft.com/office/powerpoint/2010/main" val="64827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7BE3A88-6DC2-E44E-0070-C60E74BB8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E617502-ACDF-E440-714D-CED22139249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100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Importance of Feature Transformations in Non-Linear Relationships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159C96-3E0B-7DF7-189F-705B6EC25617}"/>
              </a:ext>
            </a:extLst>
          </p:cNvPr>
          <p:cNvSpPr txBox="1">
            <a:spLocks/>
          </p:cNvSpPr>
          <p:nvPr/>
        </p:nvSpPr>
        <p:spPr>
          <a:xfrm>
            <a:off x="480431" y="1100667"/>
            <a:ext cx="8183138" cy="3752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Transformations allow linear models to handle non-linear relationships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 example: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Polynomial transformations enable linear regression to model quadratic patterns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Logarithmic transformations stabilize variance and handle skewness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By transforming features, models become more robust and capable of capturing complex patterns in data.</a:t>
            </a:r>
          </a:p>
        </p:txBody>
      </p:sp>
    </p:spTree>
    <p:extLst>
      <p:ext uri="{BB962C8B-B14F-4D97-AF65-F5344CB8AC3E}">
        <p14:creationId xmlns:p14="http://schemas.microsoft.com/office/powerpoint/2010/main" val="28233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3ED4A56-92C3-2B50-3AFB-4C5765D75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2FFF288-C87C-7F7C-978C-63F40CB766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916607-B067-3BCF-1A26-78D08565CB7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Create new features from a date column (e.g., day of the week, month, year)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Apply polynomial transformations to a dataset and compare model performance before and after transformation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9439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687031C7-9F1A-F873-4A62-DBD8DD7CB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C567E8F4-DD31-B860-1AA9-E33D6BD290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Model Evaluation Techniques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6B2C669-8F8B-C759-CF41-9ACB303B4AB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0579003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49FA030-C25B-5AB2-1B84-D7C2BB826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F24D141-9605-7C99-88EA-8DB076BE04B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Evaluation Metrics for Regression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F7E01C-02CF-D528-E620-D08419E938A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Regression Metrics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Mean Absolute Error (MAE)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Measures the average magnitude of errors without considering their direction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Case: Suitable when all errors have equal importance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Mean Squared Error (MSE)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Measures the average of squared differences between actual and predicted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Case: Penalizes larger errors more than MAE, making it sensitive to outliers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Root Mean Squared Error (RMSE)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Square root of MSE, providing errors in the same units as the target variable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Case: A common metric for interpretability in real-world units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R-squared (𝑅</a:t>
            </a:r>
            <a:r>
              <a:rPr lang="en-US" sz="14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Measures how well the model explains the variability of the target variable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Case: Indicates the proportion of variance explained by the model</a:t>
            </a:r>
          </a:p>
        </p:txBody>
      </p:sp>
    </p:spTree>
    <p:extLst>
      <p:ext uri="{BB962C8B-B14F-4D97-AF65-F5344CB8AC3E}">
        <p14:creationId xmlns:p14="http://schemas.microsoft.com/office/powerpoint/2010/main" val="131858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6D45357-54FD-6E07-CC41-4918F96D4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2ED1C60-D009-A20F-9423-28E32CB28FF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Evaluation Metrics for Classification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CCD0ED-DC29-EFEC-E9DE-1C7AADB4714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Classification Metrics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Accuracy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Percentage of correctly classified instances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Use Case: Suitable for balanced datasets but misleading for imbalanced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Precision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Fraction of true positive predictions among all positive predictions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Use Case: Important when false positives are costly (e.g., spam detection)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Recall (Sensitivity)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Fraction of true positives identified among all actual positives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Use Case: Critical in situations where missing positives is costly (e.g., medical diagnosis)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F1 Score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Harmonic mean of precision and recall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Use Case: Useful for imbalanced datasets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ROC-AUC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Measures the ability of the model to distinguish between classes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Use Case: Important for evaluating binary classifiers</a:t>
            </a:r>
          </a:p>
        </p:txBody>
      </p:sp>
    </p:spTree>
    <p:extLst>
      <p:ext uri="{BB962C8B-B14F-4D97-AF65-F5344CB8AC3E}">
        <p14:creationId xmlns:p14="http://schemas.microsoft.com/office/powerpoint/2010/main" val="28283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4016E0E-617A-2567-24EB-830FFEF94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7B6397C-E3C0-2682-808A-700D13BC332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When to Use Each Metric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4C0A03-FD6F-5194-2260-E01DC9C88BF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Regression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MAE for interpretability and uniform importance of errors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MSE/RMSE when larger errors need greater penalization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𝑅</a:t>
            </a:r>
            <a:r>
              <a:rPr lang="en-US" sz="16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to explain variance but not as a sole performance metric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Classification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accuracy for balanced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precision and recall for imbalanced datasets, depending on the problem's focus (e.g., minimizing false positives or false negatives)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F1 score for a balanced evaluation of precision and recall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ROC-AUC for overall model performance evaluation in binary classification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30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4822232-D06C-8141-E01A-2BA86B37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D248255-9F64-9B13-DF57-800EA834B12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8432E1-AEBB-B107-948C-BCFF581B64F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Classification Model Evaluation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Train a classification model, calculate confusion matrix, and interpret precision, recall, and F1 score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Regression Model Evaluation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Train a regression model and evaluate its performance using MAE, MSE, and 𝑅</a:t>
            </a:r>
            <a:r>
              <a:rPr lang="en-US" sz="18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5059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9B3FA3DF-E7F4-F319-43E9-9771592D2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F42CCDBC-A566-4E83-AF99-DB345231BA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Cross-Validation and Hyperparameter Tuning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B06A7C2-408F-09D6-53E0-64FF1B07BF37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9208969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1C0DD7B-395E-AFD2-D58F-650993F6F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CB2CE14-B95B-CB83-B2F1-16CA0AD8FC6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Cross-Validation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EC945E-7A8D-5920-7155-AFA94D3519F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What is Cross-Validation?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Technique used to assess how well a machine learning model generalizes to an independent dataset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Types of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K-Fold Cross-Validation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Splits the dataset into 𝐾 folds of approximately equal size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The model is trained on 𝐾 − 1 folds and validated on the remaining fold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This process is repeated 𝐾 times, and the average performance is computed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Stratified K-Fold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Ensures that each fold maintains the same class distribution as the original dataset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Useful for imbalanced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Leave-One-Out Cross-Validation (LOOCV)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Uses a single data point for validation and the rest for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Repeats this process for all data points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Computationally expensive but provides the most robust evaluation</a:t>
            </a:r>
          </a:p>
        </p:txBody>
      </p:sp>
    </p:spTree>
    <p:extLst>
      <p:ext uri="{BB962C8B-B14F-4D97-AF65-F5344CB8AC3E}">
        <p14:creationId xmlns:p14="http://schemas.microsoft.com/office/powerpoint/2010/main" val="408432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91DFEBF-B6ED-0026-EFA7-B145E4E82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6150AD6-1F85-C4A5-5C03-28549FC502D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Hyperparameter Tuning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C81F5B-BB35-7748-7604-4E2ABB79195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What is Hyperparameter Tuning?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Hyperparameters are parameters that are not learned by the model but are set before training, tuning these hyperparameters is crucial for optimizing model performance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Techniques for Hyperparameter Tuning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Grid Search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Exhaustively searches over a predefined hyperparameter space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Example: Testing all combinations of values for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max_depth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learning_rate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Random Search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Randomly samples combinations of hyperparameters from the predefined space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More efficient than Grid Search when the parameter space is large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Importance of Hyperparameter 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Prevents overfitting and underfitting by selecting the best configuration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Enhances model performance by optimizing critical settings.</a:t>
            </a:r>
          </a:p>
        </p:txBody>
      </p:sp>
    </p:spTree>
    <p:extLst>
      <p:ext uri="{BB962C8B-B14F-4D97-AF65-F5344CB8AC3E}">
        <p14:creationId xmlns:p14="http://schemas.microsoft.com/office/powerpoint/2010/main" val="178620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A17B2A4-4B4D-54CA-D9F5-59F7098F6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8DFAB1C-92CB-9F75-A2F2-6146138F29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Working with Strings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E5D1D4D-5BAC-989A-B41C-FEA1EA04F96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1742052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FF6E3F-FBA4-4BB3-2DF7-937508937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9FBF83C-F532-3905-A77F-021CEF2DA6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100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Importance of Tuning Hyperparameters for Model Performance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45B72C-59B0-F93D-F1F6-A5957BE6E109}"/>
              </a:ext>
            </a:extLst>
          </p:cNvPr>
          <p:cNvSpPr txBox="1">
            <a:spLocks/>
          </p:cNvSpPr>
          <p:nvPr/>
        </p:nvSpPr>
        <p:spPr>
          <a:xfrm>
            <a:off x="480431" y="1100667"/>
            <a:ext cx="8183138" cy="3752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Without tuning, the model might not reach its optimal performance, leading to: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Underfitting: Model fails to capture the underlying patterns.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Overfitting: Model memorizes the training data and performs poorly on unseen data</a:t>
            </a:r>
          </a:p>
        </p:txBody>
      </p:sp>
    </p:spTree>
    <p:extLst>
      <p:ext uri="{BB962C8B-B14F-4D97-AF65-F5344CB8AC3E}">
        <p14:creationId xmlns:p14="http://schemas.microsoft.com/office/powerpoint/2010/main" val="223331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E481DD1-6634-5B8C-FAD3-7679A9098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B1E3210-8A34-A799-13DA-8D9346D9A71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947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Project: </a:t>
            </a:r>
            <a:br>
              <a:rPr lang="en-US" sz="2400" dirty="0"/>
            </a:br>
            <a:r>
              <a:rPr lang="en-US" sz="2400" dirty="0"/>
              <a:t>Feature Engineering and Model Evaluation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6B1227D-DE4A-0DDC-8B8A-D41B66889C03}"/>
              </a:ext>
            </a:extLst>
          </p:cNvPr>
          <p:cNvSpPr txBox="1">
            <a:spLocks/>
          </p:cNvSpPr>
          <p:nvPr/>
        </p:nvSpPr>
        <p:spPr>
          <a:xfrm>
            <a:off x="480431" y="1185333"/>
            <a:ext cx="8183138" cy="366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 end-to-end feature engineering, model evaluation, and hyperparameter tuning on a dataset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Task 1: Perform Feature Engineering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Task 2: Train and Evaluate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Task 3: Apply Grid Search for Hyperparameter Tuning</a:t>
            </a:r>
          </a:p>
        </p:txBody>
      </p:sp>
    </p:spTree>
    <p:extLst>
      <p:ext uri="{BB962C8B-B14F-4D97-AF65-F5344CB8AC3E}">
        <p14:creationId xmlns:p14="http://schemas.microsoft.com/office/powerpoint/2010/main" val="227993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179ADEE0-B33B-7EBA-E380-F77C5E087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70BFD106-2D36-5B8F-B3A1-E7BED8CAE66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7: </a:t>
            </a:r>
            <a:r>
              <a:rPr lang="en-US" dirty="0"/>
              <a:t>Advanced Machine Learning Algorithms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8B0AD93F-FF53-F073-C523-0A734204DFD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204E30EE-520B-A603-7C0F-D5E966F39FDA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Ensemble Learning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0CC858C0-7FB2-2991-A541-7C9BABE4652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AF6B632C-B35C-EE15-D915-24F57A0A9BA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Bagging and Random Forests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74D9AB1C-8F16-6537-0B73-E3B936BA051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EF5411D4-FBC1-031F-A935-099ABBA248DF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Boosting and Gradient Boosting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2397015F-5CE1-8E12-4BE5-36B95CBA941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B54DD7A2-D8A9-8809-EC07-179929A240A4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</a:t>
            </a:r>
            <a:r>
              <a:rPr lang="en-US" dirty="0" err="1"/>
              <a:t>XGBoost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DB3B2BF2-CA40-818A-9470-D803DB9E864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C8775BF2-20C3-7CB8-EE81-E11A375AD2D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 err="1"/>
              <a:t>LightGBM</a:t>
            </a:r>
            <a:r>
              <a:rPr lang="en-US" dirty="0"/>
              <a:t> and </a:t>
            </a:r>
            <a:r>
              <a:rPr lang="en-US" dirty="0" err="1"/>
              <a:t>CatBoost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F3B00C91-879E-1B6F-6031-7084C9FC1F9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26E80323-E51C-83CC-4FCA-672C3BEF62B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Handling Imbalanced Data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70F3E7AD-C1E4-365C-5898-32972AF3E48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F6BD9C67-2CEB-0CF1-9507-091DFEDB813F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Ensemble Learning Project – </a:t>
            </a:r>
            <a:r>
              <a:rPr lang="en-US" sz="1400" dirty="0"/>
              <a:t>Comparing Models on a Real Dataset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621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524DA9B-CE71-6576-ADF0-CDCC621C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D995C2A-F92E-6302-E7DF-EF98B6A382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Ensemble Learning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CC50AB0-C3E1-559A-1242-F922CCCDD80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4829422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F786146-B82E-7BE1-4F71-8A3AD7C4F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17CD4CA-B1FE-59E2-6C62-17675072847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Concept of Ensemble Learning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B7462F-646C-27BC-09A1-10162A13DC5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Ensemble Learning?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Machine learning technique that combines the predictions of multiple models to produce a final output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Does Ensemble Learning Improve Performance?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Reduces Variance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Reduces Bias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Improves Robustness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Fraud detection, medical diagnoses, recommendation systems, and predictive analytics</a:t>
            </a:r>
          </a:p>
        </p:txBody>
      </p:sp>
    </p:spTree>
    <p:extLst>
      <p:ext uri="{BB962C8B-B14F-4D97-AF65-F5344CB8AC3E}">
        <p14:creationId xmlns:p14="http://schemas.microsoft.com/office/powerpoint/2010/main" val="67621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52A9FDA-85B9-5C8F-A6BC-37FBE5103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1BBB64D-DD95-1B96-A223-B80046D1B99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Ensemble Methods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9D4CAF-DED9-7364-3FE4-C7708CC0727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Bagging (Bootstrap Aggregating)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Trains multiple models independently on different subsets of data created through bootstrapping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Combines predictions by averaging (regression) or majority voting (classification)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Example: Random Forest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Strengths: Reduces variance without increasing bias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Boosting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Trains models sequentially, where each model focuses on correcting the errors made by the previous ones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Combines predictions through weighted averaging or voting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Examples: AdaBoost, Gradient Boosting,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Strengths: Reduces both bias and variance by focusing on hard-to-predict instances</a:t>
            </a:r>
          </a:p>
        </p:txBody>
      </p:sp>
    </p:spTree>
    <p:extLst>
      <p:ext uri="{BB962C8B-B14F-4D97-AF65-F5344CB8AC3E}">
        <p14:creationId xmlns:p14="http://schemas.microsoft.com/office/powerpoint/2010/main" val="213289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D415A52-D4C0-856E-1300-AE882CA29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4C854A9-3A06-4E3B-00A8-65A95387C36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Ensemble Methods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A77126-7AE0-16C3-59B7-D731E602940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Stacking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Combines predictions from multiple base models (of different types) using a meta-model to learn how to best combine their outputs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Strengths: Can utilize diverse model types to maximize performance</a:t>
            </a:r>
          </a:p>
        </p:txBody>
      </p:sp>
    </p:spTree>
    <p:extLst>
      <p:ext uri="{BB962C8B-B14F-4D97-AF65-F5344CB8AC3E}">
        <p14:creationId xmlns:p14="http://schemas.microsoft.com/office/powerpoint/2010/main" val="323553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E16792D-C57A-1FBA-2108-F56C83803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40CC03B-762A-CD88-FF8C-6124C34AF10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Overview of Commonly Used Ensemble Methods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4F5AD0-5DA6-2058-50D1-C7D382E54D3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Random Forest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Combines multiple decision trees using bagging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Reduces overfitting common in individual decision trees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Gradient Boosting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Sequentially builds models that minimize errors in the previous ones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Suitable for both regression and classification tasks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AdaBoost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Adjusts model weights based on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Focuses on misclassified instances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Optimized version of gradient boosting, known for speed and accuracy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Voting Classifier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Combines predictions of multiple models using majority voting or averaging</a:t>
            </a:r>
          </a:p>
        </p:txBody>
      </p:sp>
    </p:spTree>
    <p:extLst>
      <p:ext uri="{BB962C8B-B14F-4D97-AF65-F5344CB8AC3E}">
        <p14:creationId xmlns:p14="http://schemas.microsoft.com/office/powerpoint/2010/main" val="9108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F758737-15A1-2382-B2EB-415F26B35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4BE5275-BF70-4AF1-F4A3-21163AFBF03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CED268-C452-8ADD-6DAB-C9F7F65EDA5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Build a basic ensemble model combining predictions from Linear Regression, Decision Tree, and k-NN to observe the impact on accuracy</a:t>
            </a:r>
          </a:p>
        </p:txBody>
      </p:sp>
    </p:spTree>
    <p:extLst>
      <p:ext uri="{BB962C8B-B14F-4D97-AF65-F5344CB8AC3E}">
        <p14:creationId xmlns:p14="http://schemas.microsoft.com/office/powerpoint/2010/main" val="9799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8335A828-1C31-E161-85EB-405DEC064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68A75E1-73DB-0CDD-96DB-279F1A53C5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Bagging and Random Forests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C2A974A-DF73-0BB5-2E2D-8332DCA9699E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8789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FDE8ED0-111C-A86A-8CD4-799F4C007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1995BC4-B289-7056-053F-C0020A19D54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String Manipulation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DE64F3-AE83-DF29-B3CC-399D462DEE8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Concatenation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Slicing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Formatting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  <a:latin typeface="Barlow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85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527A3EC-28C5-EEBD-0BFC-65DF01A52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8C5C9D0-FEC2-8E5D-AAE6-CB96243432A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Bagging (Bootstrap Aggregating)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5D8834-AB6E-3193-2C12-1C598435AB7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Bagging?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Ensemble learning technique that trains multiple models on different subsets of the data, created by random sampling with replacement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Regression: Average the predictions of individual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Classification: Use majority voting to determine the final class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Why Use Bagging?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Variance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Improves Robustness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Bagging is commonly used with decision trees, which are prone to high variance</a:t>
            </a:r>
          </a:p>
        </p:txBody>
      </p:sp>
    </p:spTree>
    <p:extLst>
      <p:ext uri="{BB962C8B-B14F-4D97-AF65-F5344CB8AC3E}">
        <p14:creationId xmlns:p14="http://schemas.microsoft.com/office/powerpoint/2010/main" val="336905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8682EFF-564D-347C-F6DF-CF0769575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F37552C-67E3-D771-849A-C99A672F030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Random Forests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411E91F-2EB1-741C-9E26-80505E63EE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a Random Forest?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Ensemble learning method that builds multiple decision trees using bagging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Features of Random Forests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Bootstrap Sampling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Feature Randomness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Prediction Aggregation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Handles both regression and classification tasks effectively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Works well with high-dimensional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Reduces overfitting compared to single decision trees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509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A9904D8-AE00-AAC8-D13C-D965EF096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4D9C241-245F-4B26-7CD7-E49E32F5552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Key Parameters in Random Forests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F7500D-B692-B348-CAA0-63D8494B880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Number of Trees (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n_estimators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The number of decision trees in the forest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Larger values reduce variance but increase computational cost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Maximum Depth (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max_depth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Limits the depth of each tree to prevent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Shallower trees generalize better but may underfit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Feature Selection (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max_features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Number of features to consider when looking for the best split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Options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sqrt | log2 | None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Minimum Samples per Leaf (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min_samples_leaf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Minimum number of samples required in a leaf node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Prevents overly complex trees by ensuring each leaf contains enough samples.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4071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21AC27B-F813-691B-E75A-5A33BA659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D8BE06F-9F9E-2531-D74B-61BA2285480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Hands-On Exercise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73B50EB-5BCE-4DA9-C972-DBD26DB4AB3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 a Random Forest classifier on a dataset, tune its parameters, and evaluate its performance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093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D196158-DE2F-13BF-F7B9-A003F1C1C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00A649F-87D5-1680-F35F-DCD4C0F6AB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Boosting and Gradient Boosting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C8FE1F7-1D38-A99A-EE02-D1D60DFFE67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5304740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8E3BE1C-D6A0-9D3E-2544-45C989F5E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142CB67-41AA-2B49-B420-FD2937ED30E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Concept of Boosting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2A7E694-E8AA-5219-3BCF-4C595323E7A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Boosting?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Ensemble technique that sequentially combines weak learners to form a strong learner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Each subsequent model focuses on correcting the errors made by previous models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How Does Boosting Differ from Bagging?</a:t>
            </a:r>
          </a:p>
        </p:txBody>
      </p:sp>
      <p:pic>
        <p:nvPicPr>
          <p:cNvPr id="3" name="Picture 2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B875D9EB-E9CD-8748-6F8E-62777C99A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067" y="2470150"/>
            <a:ext cx="7772400" cy="210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6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92A90CB-CFF6-FCDD-37E7-796C4E61B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7B69874-20F7-E638-428A-E56FB64AFF9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Gradient Boosting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A828326-AFC8-963C-B4EC-A1C6EC7B73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Gradient Boosting?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Boosting algorithm that builds models sequentially by minimizing a loss function using gradient descent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Iteratively adds weak learners to improve overall model performance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How Gradient Boosting 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Initialize Model: Start with a simple model, often predicting the mean of the target variable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Compute Residuals: Calculate the difference between the actual and predicted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Fit Weak Learner: Train a weak model to predict the residuals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Update Prediction: Add the predictions of the weak learner to the overall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Repeat: Continue adding weak learners until the desired number of iterations or a stopping criterion is reached</a:t>
            </a:r>
          </a:p>
        </p:txBody>
      </p:sp>
    </p:spTree>
    <p:extLst>
      <p:ext uri="{BB962C8B-B14F-4D97-AF65-F5344CB8AC3E}">
        <p14:creationId xmlns:p14="http://schemas.microsoft.com/office/powerpoint/2010/main" val="141892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C4C221C-7D21-FD4F-0FAE-07DB0DAD9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93A1473-0004-348C-E02F-4E5E4AEA1D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Gradient Boosting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C79BC2-FF84-2557-7C7C-D2608B4FC90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 Parameters in Gradient Boosting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Determines the contribution of each weak learner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Smaller values reduce overfitting but require more iterations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Number of Estimators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The number of weak learners (trees) added sequentially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Larger values improve learning but increase computation time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Techniques like limiting tree depth or adding penalties to prevent overfitting</a:t>
            </a:r>
          </a:p>
        </p:txBody>
      </p:sp>
    </p:spTree>
    <p:extLst>
      <p:ext uri="{BB962C8B-B14F-4D97-AF65-F5344CB8AC3E}">
        <p14:creationId xmlns:p14="http://schemas.microsoft.com/office/powerpoint/2010/main" val="301222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3124727-F5A0-B77E-CF38-1DEC7C5D4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9DD4A80-44D8-EE9A-5314-2CD23A5942A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the Key Parameters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C869D1-8238-C84A-FB71-0E1767DAC23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Learning Rate (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learning_rate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Lower values improve model performance by reducing overfitting but require more iterations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Typical range: 0.01 to 0.3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Number of Estimators (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n_estimators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Represents the number of trees added to the ensemble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Larger values can improve performance but risk overfitting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Tree Depth (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max_depth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Limits the complexity of individual trees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Shallower trees generalize better but might underfit.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606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13EB30F-A105-2E19-4AE5-30EAE082C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76738F0-1BB5-02A9-80D5-FA114DE3FAA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450BC7-B99F-F408-9488-5651A03A198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 and evaluate a Gradient Boosting model on a dataset, tune key parameters, and compare its performance with a Random Forest model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765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0AC4EC5-55E3-52D0-E6D0-A1C7D33AD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9DEC6FA-3950-D07C-C303-DE4AD7ECA07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String Methods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F7CA4D-8A6D-C80B-8352-94E767A248C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split()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join()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replace()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strip()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4541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71C05C1-8149-B56C-3EDB-94C5C886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0B14A6F-938D-1F9D-DBCA-22B36B6B06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</a:t>
            </a:r>
            <a:r>
              <a:rPr lang="en-US" dirty="0" err="1"/>
              <a:t>XGBoost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7E22F1C-B0A2-9E29-E90F-913149EB7C4A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5365413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46DFAA8-15FC-A4C4-08AB-F1E437352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7E52D8B-2F4D-1E74-0BDD-3790D67F13A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</a:t>
            </a:r>
            <a:r>
              <a:rPr lang="en-US" sz="2400" dirty="0" err="1"/>
              <a:t>XGBoost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A9820A1-7820-1BF8-E2B9-39AC9BFD139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Advanced implementation of the Gradient Boosting algorithm designed for speed and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It introduces various enhancements that make it faster, more efficient, and capable of handling complex datasets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Improvements Over Traditional Gradient Boosting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Speed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Handling Missing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Custom Loss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Tree Pruning</a:t>
            </a:r>
          </a:p>
        </p:txBody>
      </p:sp>
    </p:spTree>
    <p:extLst>
      <p:ext uri="{BB962C8B-B14F-4D97-AF65-F5344CB8AC3E}">
        <p14:creationId xmlns:p14="http://schemas.microsoft.com/office/powerpoint/2010/main" val="21328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2825213-CDFB-02DC-CBAC-9B6F46757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488943A-FB49-CFB8-4554-1ADECFE439A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Key Features of </a:t>
            </a:r>
            <a:r>
              <a:rPr lang="en-US" sz="2400" dirty="0" err="1"/>
              <a:t>XGBoost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17EBF3-A7FA-4508-6AF5-90143FEA093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Handling Missing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Automatically assigns missing values to the branch that minimizes the loss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preprocessing steps for datasets with missing values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Includes penalties for overly complex models, reducing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Hyperparameters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lambda: L2 regularization term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alpha: L1 regularization term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Parallel Processing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Splits calculations for tree construction across multiple cores, significantly improving training time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960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2563253-4963-20EE-EE21-C51CBDD2D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3B9BFEB-C48D-E50A-7717-05FE708122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Hyperparameters in </a:t>
            </a:r>
            <a:r>
              <a:rPr lang="en-US" sz="2000" dirty="0" err="1"/>
              <a:t>XGBoost</a:t>
            </a:r>
            <a:r>
              <a:rPr lang="en-US" sz="2000" dirty="0"/>
              <a:t> and How to Tune Them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114F146-3FE9-BA2E-424A-5CCDAF7F710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Hyperparameters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Learning Rate (eta)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Controls the contribution of each tree to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Typical range: 0.01–0.3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Number of Trees (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n_estimators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Determines the number of boosting rounds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Larger values may improve performance but increase computation time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Tree Depth (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max_depth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Limits the depth of trees, balancing bias and variance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Shallower trees generalize better, while deeper trees may overfit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Subsample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Fraction of data used to train each tree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Helps reduce overfitting; typical range: 0.5–1.0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Colsample_bytree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Fraction of features used for each tree split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Typical range: 0.5–1.0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Regularization Parameters: lambda and alpha control L2 and L1 regularization, respectively</a:t>
            </a:r>
          </a:p>
        </p:txBody>
      </p:sp>
    </p:spTree>
    <p:extLst>
      <p:ext uri="{BB962C8B-B14F-4D97-AF65-F5344CB8AC3E}">
        <p14:creationId xmlns:p14="http://schemas.microsoft.com/office/powerpoint/2010/main" val="27922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4D388C7-29CB-164F-1E8D-191D734B0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9F81F4C-047F-0079-271E-77D15B178A2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896DD04-9ECC-7E7D-4535-5DD1047C745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 an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model on a dataset, tune hyperparameters using cross-validation, and compare its performance with a Gradient Boosting model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2438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38A9732D-B1FA-6500-D36A-6C45D629C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DCCEC36-8DA6-DE06-80FE-7EFD9D0A4E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LightGBM</a:t>
            </a:r>
            <a:r>
              <a:rPr lang="en-US" dirty="0"/>
              <a:t> and </a:t>
            </a:r>
            <a:r>
              <a:rPr lang="en-US" dirty="0" err="1"/>
              <a:t>CatBoost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313A5FC-0C8C-D3E9-B954-A3BD0D1BA08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09413305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EC1575A-A237-8C31-34F8-8F0270780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AF9FECA-209E-1501-A1BF-7A774F40D31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</a:t>
            </a:r>
            <a:r>
              <a:rPr lang="en-US" sz="2400" dirty="0" err="1"/>
              <a:t>LightGBM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79DBC4-29D5-E095-8BF4-C09665C390B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Implementation of Gradient Boosting designed to handle large datasets and high-dimensional data with speed and accuracy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Key Features of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Histogram-Based Splitting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Leaf-Wise Tree Growth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Support for GPU Training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Handling Sparse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Faster training than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Handles large datasets effectively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Reduces memory usage with histogram-based splitting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When to Use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Large datasets with numerical features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Time-sensitive tasks requiring fast training</a:t>
            </a:r>
          </a:p>
        </p:txBody>
      </p:sp>
    </p:spTree>
    <p:extLst>
      <p:ext uri="{BB962C8B-B14F-4D97-AF65-F5344CB8AC3E}">
        <p14:creationId xmlns:p14="http://schemas.microsoft.com/office/powerpoint/2010/main" val="363346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A1F9DFC-9239-61AE-700A-C61AA8873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48581FD-771E-2238-B57E-66CB3538F0B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</a:t>
            </a:r>
            <a:r>
              <a:rPr lang="en-US" sz="2400" dirty="0" err="1"/>
              <a:t>CatBoost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C554C6-CF28-643F-4AA8-321D272D029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CatBoost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Gradient Boosting library developed specifically to handle categorical features without the need for preprocessing like one-hot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Key Features of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CatBoost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Native Support for Categorical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Ordered Boosting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Robust to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Eliminates the need for manual encoding of categorical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Reduces overfitting with robust boosting techniques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Easy to implement for datasets with many categorical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When to Use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CatBoost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Datasets with a high proportion of categorical features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Applications where overfitting is a concern</a:t>
            </a:r>
          </a:p>
        </p:txBody>
      </p:sp>
    </p:spTree>
    <p:extLst>
      <p:ext uri="{BB962C8B-B14F-4D97-AF65-F5344CB8AC3E}">
        <p14:creationId xmlns:p14="http://schemas.microsoft.com/office/powerpoint/2010/main" val="246666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92D67F3-A66E-00E7-CE3B-FBC656113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CA6C5FF-FEB1-747F-AE5F-ECB3CA5707F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/>
              <a:t>XGBoost</a:t>
            </a:r>
            <a:r>
              <a:rPr lang="en-US" sz="2400" dirty="0"/>
              <a:t>, </a:t>
            </a:r>
            <a:r>
              <a:rPr lang="en-US" sz="2400" dirty="0" err="1"/>
              <a:t>LightGBM</a:t>
            </a:r>
            <a:r>
              <a:rPr lang="en-US" sz="2400" dirty="0"/>
              <a:t>, and </a:t>
            </a:r>
            <a:r>
              <a:rPr lang="en-US" sz="2400" dirty="0" err="1"/>
              <a:t>CatBoost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BB6787-F4D2-677D-6F35-8C6264EE437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B5609996-0C26-4605-8E45-6C0369ADC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040662"/>
            <a:ext cx="7772400" cy="306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1F8A680-25C3-4988-ED6E-428249482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2198489-3035-6188-E2FD-703577E2CD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13854C-91D2-0EF8-52A0-3AE70ABB40F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 and compare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CatBoost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, and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models on a dataset, focusing on their ability to handle large datasets and categorical data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3768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493A931-5F26-70E9-53B1-9BE878AC3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9644A2C-B9A0-2FF6-CCE8-8046D317D52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Regular Expressions for Pattern Matching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ECBD88-1D3A-B730-E05D-F9994C0B1E3D}"/>
              </a:ext>
            </a:extLst>
          </p:cNvPr>
          <p:cNvSpPr txBox="1">
            <a:spLocks/>
          </p:cNvSpPr>
          <p:nvPr/>
        </p:nvSpPr>
        <p:spPr>
          <a:xfrm>
            <a:off x="471964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Regular Expressions?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Using the re Module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Functions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re.search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(pattern, string)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re.findall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(pattern, string)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re.sub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(pattern, replacement, string)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2033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9D7F5A67-2559-4BB3-39AA-57FE26053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4E1E777E-28E7-D490-0A8F-D910350570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Handling Imbalanced Data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966B370E-CD1B-E0D8-6D6C-35F3AB51A8E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0181876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EEDA65B-AE6A-9ABC-BDD3-D29D6551A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708CB9E-FD68-DD2B-00BB-D3D2003CCF1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Problems Caused by Imbalanced Data in Classification Tasks</a:t>
            </a:r>
            <a:endParaRPr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3DF10E0-0689-CFA6-8A5B-1E0E3FFD9DB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Imbalanced Data?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Refers to datasets where one class significantly outnumbers the other(s)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Challenges with Imbalanced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Bias Toward Majority Class: 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Machine learning models tend to prioritize the majority class due to its frequency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Misleading Evaluation Metrics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Metrics like accuracy can be misleading, as they do not account for class imbalance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Limited Information for Minority Class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Insufficient samples for the minority class can lead to underfitting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 with Imbalanced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Fraud detection, medical diagnosis, and anomaly detection</a:t>
            </a:r>
          </a:p>
        </p:txBody>
      </p:sp>
    </p:spTree>
    <p:extLst>
      <p:ext uri="{BB962C8B-B14F-4D97-AF65-F5344CB8AC3E}">
        <p14:creationId xmlns:p14="http://schemas.microsoft.com/office/powerpoint/2010/main" val="171201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A2FBD69-E6F3-D939-790A-EBAF636CB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67884C7-993C-90A0-47BE-739746E0F6F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Techniques to Handle Imbalanced Data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9389C6-7BF8-0C9E-AC60-E9835605DA6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Resampling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Oversampling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Increase the number of minority class samples by duplicating or synthesizing new samples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Example: SMOTE (Synthetic Minority Over-sampling Technique), which generates synthetic examples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Undersampling</a:t>
            </a:r>
            <a:endParaRPr lang="en-US" sz="19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Reduce the number of majority class samples to balance the dataset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Risk: Loss of valuable information from majority class.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10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550F17F-0CFA-E305-114A-E8F3FEDE5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4DC2C33-8960-B2ED-F43B-83C2225011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Techniques to Handle Imbalanced Data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65FB896-16A0-D4C8-53B6-F4A62D472F8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Algorithmic Solutions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Class Weights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Assign higher weights to the minority class during model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Many algorithms (e.g., Logistic Regression, Random Forest) have built-in support for class weights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Anomaly Detection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Treat the minority class as anomalies, focusing the model on detecting them.</a:t>
            </a: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277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8F04549-CAB8-1236-D969-6E2DF754A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17E06EE-FB87-13ED-C88B-5012D56589B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Techniques to Handle Imbalanced Data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CF26F5-0661-96A6-C313-78F4C6F76B7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Evaluation Metrics for Imbalanced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F1-Score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Harmonic mean of precision and recall, focusing on both false positives and false negatives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ROC-AUC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Measures the ability to distinguish between classes across various threshold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Precision-Recall Curve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Focuses on performance for the positive class</a:t>
            </a: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7658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18EB583-1062-CFFB-9D22-3A62EEFE9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1A894ED-E54E-30CD-B005-6588C4AAEF9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649F26-1CE1-4097-28D4-23E8610D423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Apply SMOTE to handle class imbalance, train a classifier, and evaluate its performance using metrics like ROC-AUC and F1-score</a:t>
            </a: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4311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9C50A9A-8127-0A7A-D957-51142C756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5053B45-F0F5-F45C-EEBD-0631E86632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Ensemble Learning Project – </a:t>
            </a:r>
            <a:r>
              <a:rPr lang="en-US" sz="2800" dirty="0"/>
              <a:t>Comparing Models on a Real Dataset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ACE88E4-2F92-79C9-D361-21A44925B24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86350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209CB09-2758-C396-DF7E-74307D782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B0700F-541B-BC32-6D52-48C7C06E134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Building and Evaluating Multiple Ensemble Models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7DA46F-BCA8-109E-05E8-BF5B919E777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Why Compare Ensemble Models?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Excel in different scenarios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Helps identify the most effective model for a specific dataset or problem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Ensemble Methods to Consider: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Bagging (e.g., Random Forest)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Reduces variance by averaging predictions from multiple independent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Works well with high-variance models like decision trees.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Boosting (e.g., Gradient Boosting,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LightGBM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Reduces bias by sequentially correcting errors from previous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Effective for complex patterns and imbalanced datasets.</a:t>
            </a:r>
          </a:p>
        </p:txBody>
      </p:sp>
    </p:spTree>
    <p:extLst>
      <p:ext uri="{BB962C8B-B14F-4D97-AF65-F5344CB8AC3E}">
        <p14:creationId xmlns:p14="http://schemas.microsoft.com/office/powerpoint/2010/main" val="23617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5C190E0-B32E-90F4-E13D-6E5CD7376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51DD59F-C0AA-E3F7-9E3B-92560B09315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Comparing Bagging and Boosting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5DD101-9D7A-18CD-E28D-9145624E092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Bagging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Builds models independently using random subsets of data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Robust against overfitting with strong base learners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Boosting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Sequentially builds models, focusing on hard-to-predict samples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Requires careful tuning to prevent overfitting.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0428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C49626F-76A9-87AF-17A0-83041ED85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DFF374C-FDD9-A22D-74BD-E7646102BF1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Model Performance on Balanced vs. Imbalanced Data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3BE9A2-17BF-F7FD-41D9-592B44AF640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Challenges with Imbalanced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Models may prioritize the majority class, leading to poor performance on the minority class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Evaluation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Accuracy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May not reflect true performance for imbalanced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F1-Score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Balances precision and recall, focusing on the minority class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ROC-AUC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Evaluates the model's ability to distinguish between classes across thresholds</a:t>
            </a: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5281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AFC2AAE-C947-AB0D-ACA2-7AC661C9E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E9BFCF7-B8BE-6AF2-1176-EA33650F82B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884967-21E3-49BA-0B0A-3579713C2315}"/>
              </a:ext>
            </a:extLst>
          </p:cNvPr>
          <p:cNvSpPr txBox="1">
            <a:spLocks/>
          </p:cNvSpPr>
          <p:nvPr/>
        </p:nvSpPr>
        <p:spPr>
          <a:xfrm>
            <a:off x="471964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Create a Text Cleaner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Check if a String is a Palindrome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Write a program to count the number of vowels in a string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 program to find and replace all email addresses in a text using regex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Write a program to reverse the words in a sentence (not the letters)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2023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CFCF59E-7FE7-16DB-CE2D-7A7540E04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FA25024-B887-6A1F-4DC3-4583212600E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Hands-On Project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EA94D02-E715-D69C-A616-A8A48E4D8A4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Ensemble Learning and Model Comparison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 and compare multiple ensemble models on a real-world dataset, analyzing their performance under balanced and imbalanced conditions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6970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5762498B-817D-0037-284B-CFA036F11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4501D893-B596-7AE2-F994-6E574495CAF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8: </a:t>
            </a:r>
            <a:r>
              <a:rPr lang="en-US" dirty="0"/>
              <a:t>Model Tuning and Optimization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83AF6F50-7011-F9FD-39E5-6AA6CE1BA62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85CBDFB0-5619-B146-C0E3-062EBC8D8D2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Hyperparameter Tuning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7BDBF243-B4B7-2B48-FDF9-973B8F76F52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97F65246-5FF8-07C4-E41D-199A5D677D97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Grid Search and Random Search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61763A12-1DCE-80D4-48BC-B4173B237F3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BC5315EA-A055-B4A5-D764-540AABAB2927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Hyperparameter Tuning with Bayesian Optimization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29FA5C69-A9E7-B7A9-2CBB-29A1115EAB3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C2EBBB68-521A-DA73-A628-A906ED8ED6F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Regularization Techniques for Model Optimization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FC8FD33C-F2D3-269E-9F9B-578D9690A21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A5D2E2B9-31E4-06F2-8A35-7B8CF5BA9DA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Cross-Validation and Model Evaluation Techniques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47E547D6-A751-8813-492A-F6A6CE0B7A0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5B738E77-32A2-0B49-9C37-BF88228C4C1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658043"/>
            <a:ext cx="6896100" cy="59012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Automated Hyperparameter Tuning with </a:t>
            </a:r>
            <a:r>
              <a:rPr lang="en-US" dirty="0" err="1"/>
              <a:t>GridSearchCV</a:t>
            </a:r>
            <a:r>
              <a:rPr lang="en-US" dirty="0"/>
              <a:t> and </a:t>
            </a:r>
            <a:r>
              <a:rPr lang="en-US" dirty="0" err="1"/>
              <a:t>RandomizedSearchCV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C50F2BD0-760F-974D-914A-69F60C05CBE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5812B951-232B-E282-1619-DC83430D7CF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Optimization Project – Building and Tuning a Final Model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206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A449554-CF74-9D6F-01E6-D10DE2684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68D86B59-B6E3-6126-6F39-911068ADCC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Hyperparameter Tuning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184DCCB-65B9-8A9D-2BE0-731C8EE95B0B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0408022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AB1485B-E338-C4FC-AB9C-EE8EB6B0F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79C55DB-201C-9BCC-27B4-3DABDC24FC3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Parameters and Hyperparameters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72E890-2C5D-F48A-3EC2-F123577297B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are Parameters?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Values learned by a machine learning model during 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Adjusted to minimize the loss function and optimize predictions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Coefficients in Linear Regression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Weights and biases in Neural Networks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are Hyperparameters?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Settings defined before training that influence how the model learns from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Not learned from the data but instead control the training process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Tree Depth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Number of Estimators</a:t>
            </a:r>
          </a:p>
        </p:txBody>
      </p:sp>
    </p:spTree>
    <p:extLst>
      <p:ext uri="{BB962C8B-B14F-4D97-AF65-F5344CB8AC3E}">
        <p14:creationId xmlns:p14="http://schemas.microsoft.com/office/powerpoint/2010/main" val="376644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770B703-8481-2369-2766-F01655FFB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163E0B3-86F3-1C92-DEC8-CA761FE914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Importance of Tuning Hyperparameters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7324C1-8E76-1CB9-A170-CC3257293D6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Tune Hyperparameters?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Improve Model Performance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Optimal hyperparameters help models generalize better, reducing overfitting and underfitting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Enhance Efficiency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Proper tuning can reduce training time and computational resources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Adapt to Problem-Specific Needs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Tailoring hyperparameters ensures the model fits the dataset's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21816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F8F1283-095C-FC8F-6A54-D1F771E28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D2AB0C5-77E9-B6DB-4743-AFE9FF3C02E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Common Hyperparameters in Popular Models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BAEB0E-4467-3AC7-F679-0FC5C03C21D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Decision Trees and Random Forests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Max Depth: Limits the depth of trees to avoid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Min Samples Split: Minimum samples required to split an internal node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Number of Estimators: Total number of trees in Random Forest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Gradient Boosting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Learning Rate: Determines the contribution of each tree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Subsample: Fraction of training data used to train each tree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Max Depth: Limits the complexity of individual trees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Neural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Learning Rate: Step size for weight updates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Number of Layers: Determines the depth of the network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Batch Size: Number of samples per gradient update.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9168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984022E-A91D-420E-0160-D4CEC00E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0068A3D-4BA4-3765-F57D-1FC5AF735B7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75B5C1A-5BF7-04C7-F953-1E7297C4D5E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Train a model with default hyperparameters, evaluate its performance, and manually adjust a few hyperparameters to observe their impact on results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6332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19AE2AD-F643-753C-FF13-477A180BF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B07BA9B-B722-74EA-1737-8E94BA4E11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Grid Search and Random Search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162081F-5F73-EBD1-2D20-09D7A155153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38281634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45DD75F-E37C-DF8F-F445-D91FACD98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BC711C0-C0E2-74F4-F270-C93E0B08459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Grid Search and Random Search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2C4C7C0-CEAE-7EA9-67EE-4A3C1F18B84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Grid Search?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Method of hyperparameter tuning that systematically evaluates all possible combinations of hyperparameter values within a specified grid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How It Works: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Define a range of values for each hyperparameter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Train and evaluate the model on each combination of hyperparameter values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Select the combination that yields the best performance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Random Search?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Alternative method where hyperparameter combinations are sampled randomly from the specified ranges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How It Works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Define ranges or distributions for each hyperparameter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Randomly sample a specified number of combinations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Train and evaluate the model for each sampled combination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1272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FAE8437-780F-3D6E-6AF9-C123ABB99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4EAAEFE-2351-64E6-F83B-32EC0049A59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Pros and Cons of Each Method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170D07-40BC-25D8-36BA-95CD5E794A9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6" name="Picture 5" descr="A screenshot of a black and white screen&#10;&#10;Description automatically generated">
            <a:extLst>
              <a:ext uri="{FF2B5EF4-FFF2-40B4-BE49-F238E27FC236}">
                <a16:creationId xmlns:a16="http://schemas.microsoft.com/office/drawing/2014/main" id="{E517ACE8-55E8-04A2-CEA7-E5DC7A82B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89422"/>
            <a:ext cx="7772400" cy="239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8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2EF00A1-37AD-7399-DD2A-76989BA0A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DBB7670-C4E2-74FD-A15A-18527CE6D2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File Handling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BEACD9F-61DB-431A-9C0F-7C92640C069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9858150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D002238-A9A8-1EE7-56E1-71DCF3C08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D5112FE-E400-F325-BF96-2C853C45E12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Practical Guidance on Choosing Search Ranges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5C9FBB-7138-BBE8-6ECC-46E16A320D1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Start with Broad Ranges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Random Search to explore large parameter spaces and identify promising ranges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Refine with Grid Search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Narrow the search space based on Random Search results and perform exhaustive Grid Search for fine-tuning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Understand Model Sensitivity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Some hyperparameters (e.g., learning rate) require fine granularity, while others (e.g., number of trees) can have coarser steps.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8098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319DA0-24AF-825C-C64A-0EB20E88F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B9E005D-99ED-5C28-25EC-5144D985D39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D97431-0B4D-ADF5-7278-02335393F6C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Implement both Grid Search and Random Search for hyperparameter tuning, compare their efficiency, and analyze the impact on model performance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0712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E0EABAD-7ECE-E87D-9A22-3CE53F726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85B974F6-2231-B5E0-C79B-AD1B38D5BD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Advanced Hyperparameter Tuning with Bayesian Optimization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FA0E442-CA71-0879-D62E-26C83F3EE8A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91122331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6BAFB53-6A56-3B52-D33E-8615F0A6A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42A6205-F9B8-D7C2-63FE-E3DDB66CFE6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Bayesian Optimization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584B1F-B2B9-2219-3E12-C1FDB3454A9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Bayesian Optimization?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Advanced method for hyperparameter tuning that balances exploration (searching new regions) and exploitation (refining promising regions)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Uses a probabilistic model to guide the search for optimal hyperparameters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How It Works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Surrogate Model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Builds a probabilistic model (e.g., Gaussian Process) of the objective function based on prior evaluations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Acquisition Function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Balances exploration and exploitation by choosing the next hyperparameters to evaluate based on predicted performance and uncertainty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Iterative Refinement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Updates the surrogate model after each evaluation, refining the search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Why Use Bayesian Optimization?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Efficient for high-dimensional and expensive-to-evaluate functions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Reduces the number of evaluations required to find near-optimal hyperparameters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131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1DA22D-F5DC-C9B7-DD5B-C79171FCD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3D3E079-F3DE-21EA-E326-2FA1F314B70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Using Libraries for Bayesian Optimization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417C75C-3F01-E5CD-707A-C58EE38F748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Popular Libraries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Hyperopt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Simplifies Bayesian Optimization for hyperparameter 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Works with </a:t>
            </a:r>
            <a:r>
              <a:rPr lang="en-US" sz="1800" i="1" dirty="0" err="1">
                <a:solidFill>
                  <a:schemeClr val="bg1">
                    <a:lumMod val="50000"/>
                    <a:lumOff val="50000"/>
                  </a:schemeClr>
                </a:solidFill>
                <a:latin typeface="Barlow" pitchFamily="2" charset="77"/>
              </a:rPr>
              <a:t>fmin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to minimize objective functions over a parameter space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Optuna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Flexible and user-friendly library for hyperparameter optimization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Supports dynamic search spaces and pruning of unpromising trials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867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034B2D2-D3B4-CBC0-9E47-648DA22A0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8F19F2F-E2E8-E840-32E3-5EC84FF6926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Exploration vs. Exploitation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430BF3-AB53-249C-239D-B185A3AAE64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Exploration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Focuses on sampling hyperparameters from unexplored regions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Useful for identifying new areas of high potential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Exploitation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Focuses on refining the search around regions with known high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Useful for fine-tuning near-optimal hyperparameters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Bayesian Optimization’s Advantage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Balances these approaches using the acquisition function to minimize unnecessary evaluations while improving results.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2836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52035CD-F930-B8EB-D20B-A535645E6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BF3C0C5-FFA5-354F-F805-D60BE05F9C9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A8FAB3-CF60-ADB2-7373-56491D6FE01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Apply Bayesian Optimization using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Optuna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to tune an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XGBoost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model and compare the results with Grid Search and Random Search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4435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20BD864-84FF-E28F-FC55-6D7C58B42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A205556-01C9-4006-16BB-25E7BE821F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Regularization Techniques for Model Optimization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87EB001-295D-CF6D-B301-90262B0A234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2720526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0EE549D-B4F8-F846-8B1D-53A1AF88E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6D57EF7-197E-5296-7CF8-3AE89C2DF3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Overfitting and Underfitting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CC7FAFA-0090-8AF4-DC81-EF6FEC62D3E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Occurs when a model learns the noise in the training data along with the patterns, leading to poor generalization on unseen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Symptoms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High training accuracy but low test accuracy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Large differences between training and validation losses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Underfitting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Occurs when a model is too simple to capture the underlying patterns in the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Symptoms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Low accuracy on both training and test sets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High bias in predictions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3535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E06B9B5-48B3-FECC-0B71-9C7D5E7BF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0688E4E-2D14-2B24-1BE0-A329B80D8BA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Regularization Techniques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BAD8B1-A779-10CF-8B20-EAAA0C0A476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 introduces a penalty term to the loss function during model training to prevent overfitting by discouraging overly complex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L1 Regularization (Lasso)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Adds the absolute values of coefficients to the loss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Encourages sparsity by setting some coefficients to zero, effectively selecting features.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L2 Regularization (Ridge)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Adds the squared values of coefficients to the loss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Shrinks coefficients toward zero but does not set them to zero.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Elastic Net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Combines L1 and L2 regularization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Useful when there are correlated predictors and when feature selection is desired</a:t>
            </a: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349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/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Introduction to Python and Development Setup</a:t>
            </a:r>
            <a:endParaRPr dirty="0"/>
          </a:p>
        </p:txBody>
      </p:sp>
      <p:sp>
        <p:nvSpPr>
          <p:cNvPr id="353" name="Google Shape;353;p49"/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0055DA7-BAF0-B562-CC73-EB9C754E0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5E98A80-C600-B4DD-B284-D78FDE6FAE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Reading and Writing Text Files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2418E8-A09D-FB16-FF66-CEC44DF369D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Opening Files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Use the built-in open() function to open a file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 | w | a | r+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Reading Files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.read() | .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readline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() | .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readlines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()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Writing to Files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.write() | .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writelines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()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0676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ED4D4E-B582-88FF-9285-4AB8F375B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8B4C1BB-A519-845D-9027-722EA49F1C0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Practical Applications of Regularization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9684D1-8007-EE1F-7807-48C2AED4A5A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Prevent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Penalizes large coefficients, reducing model complexity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Handle Multicollinearity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Ridge regularization is effective when predictors are highly correlated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Feature Selection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Lasso automatically performs feature selection by setting some coefficients to zero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218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029C5D3-D5DD-C426-BD6B-4CFCA1946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F405276-209F-6558-0444-498B70F3C3F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32FA45-3512-5329-E016-096F311A426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Apply Lasso and Ridge regularization on a linear regression model, compare performance, and analyze the effects on coefficients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8625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58D1D32-3C38-23EB-AECA-CD8AFC277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78BD7862-D17A-7B8E-BF2A-565311D30D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Cross-Validation and Model Evaluation Techniques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0D57FF36-57DA-94B5-BB28-B05AA10CADD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7084297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EE234B8-42CA-DA1D-64ED-76715E3DF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3D520C7-1E77-51D3-0976-F36F4DA3864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Importance of Cross-Validation in Model Evaluation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12E90EE-8848-8955-E187-4BA0C27FCDC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Cross-Validation?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Statistical method used to evaluate the performance of a model by partitioning the data into training and validation subsets multiple times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It helps ensure that the model's performance generalizes well to unseen data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Why Use Cross-Validation?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Prevents Overfitting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By evaluating the model on multiple subsets, cross-validation provides a more robust measure of its performance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Reliable Performance Estimate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Reduces the variance of performance metrics compared to a single train-test split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Optimizes Model Selection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Helps in comparing and selecting the best model or hyperparameter configuration.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282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5DE6316-6EC5-8489-BB6B-759755895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C3ECDE1-BF58-4D77-FB31-19C1B369175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Cross-Validation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AF6F91-3512-274C-E34E-8D0A4E8E8E7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K-Fold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Splits the dataset into 𝐾 equal-sized folds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Trains the model on 𝐾 − 1 folds and validates on the remaining fold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Repeats the process 𝐾 times, ensuring each fold is used as a validation set once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Best For: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General-purpose datasets.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Stratified K-Fold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Ensures that each fold maintains the same class distribution as the original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Particularly useful for imbalanced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Best For: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Classification tasks with imbalanced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Leave-One-Out Cross-Validation (LOOCV)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Uses a single data point as the validation set and the rest as the training 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Repeats the process for each data point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Pros: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Maximizes training data for each fold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Cons: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Computationally expensive for large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Best For: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Small datasets where maximizing training data is critical</a:t>
            </a:r>
          </a:p>
        </p:txBody>
      </p:sp>
    </p:spTree>
    <p:extLst>
      <p:ext uri="{BB962C8B-B14F-4D97-AF65-F5344CB8AC3E}">
        <p14:creationId xmlns:p14="http://schemas.microsoft.com/office/powerpoint/2010/main" val="18656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5C325FF-403D-F4DC-7CDE-FFEEA6669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B134BB6-729A-1F7C-A54D-8E51EED1637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Practical Guidance on Cross-Validation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8DF6B2-F709-E403-122D-5DCAB243558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Choose K Based on Dataset Size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𝐾 = 5 or 𝐾 = 10 are commonly used for large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LOOCV for small datasets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Stratification for Imbalanced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Always prefer Stratified K-Fold for imbalanced classification tasks to ensure fair evaluation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Combine with Hyperparameter Tuning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Integrate cross-validation into Grid or Random Search for robust hyperparameter tuning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3796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AB29B52-D284-B446-197E-80F4E0440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05E6769-CC2A-12FA-F7ED-5B9464EE015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6E50A1-98DE-822A-2703-AFCC18F3064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Evaluate a classification model using K-Fold and Stratified K-Fold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Compare the results to demonstrate the importance of stratification for imbalanced datasets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5990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863792B-7D87-8147-A940-F755576DB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4A75B3E8-740C-1C89-0337-A6C8F0C4E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Automated Hyperparameter Tuning with </a:t>
            </a:r>
            <a:r>
              <a:rPr lang="en-US" dirty="0" err="1"/>
              <a:t>GridSearchCV</a:t>
            </a:r>
            <a:r>
              <a:rPr lang="en-US" dirty="0"/>
              <a:t> and </a:t>
            </a:r>
            <a:r>
              <a:rPr lang="en-US" dirty="0" err="1"/>
              <a:t>RandomizedSearchCV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AA9E386E-3442-22A4-2697-37EE43E97E5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7839108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6251C5B-BA9E-3D03-D7B7-C67F97A9D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23597A1-3C28-3F01-C66C-75A94770C77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592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Using </a:t>
            </a:r>
            <a:r>
              <a:rPr lang="en-US" sz="2000" dirty="0" err="1"/>
              <a:t>GridSearchCV</a:t>
            </a:r>
            <a:r>
              <a:rPr lang="en-US" sz="2000" dirty="0"/>
              <a:t> and </a:t>
            </a:r>
            <a:r>
              <a:rPr lang="en-US" sz="2000" dirty="0" err="1"/>
              <a:t>RandomizedSearchCV</a:t>
            </a:r>
            <a:r>
              <a:rPr lang="en-US" sz="2000" dirty="0"/>
              <a:t> in scikit-learn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7287CC-CD61-8A64-23E9-93852ADB6CCE}"/>
              </a:ext>
            </a:extLst>
          </p:cNvPr>
          <p:cNvSpPr txBox="1">
            <a:spLocks/>
          </p:cNvSpPr>
          <p:nvPr/>
        </p:nvSpPr>
        <p:spPr>
          <a:xfrm>
            <a:off x="480431" y="1049867"/>
            <a:ext cx="8183138" cy="380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GridSearchCV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Exhaustive search over a specified parameter grid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Trains and evaluates a model for every combination of hyperparameters in the grid using cross-validation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RandomizedSearchCV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Selects a fixed number of random combinations from a parameter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Faster than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GridSearchCV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for large hyperparameter spaces while still providing good results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4775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66D7DF-DD59-0ADA-A760-C567F7BC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110BC3D-FDD9-5773-4BCE-54B35250500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592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Using </a:t>
            </a:r>
            <a:r>
              <a:rPr lang="en-US" sz="2000" dirty="0" err="1"/>
              <a:t>GridSearchCV</a:t>
            </a:r>
            <a:r>
              <a:rPr lang="en-US" sz="2000" dirty="0"/>
              <a:t> and </a:t>
            </a:r>
            <a:r>
              <a:rPr lang="en-US" sz="2000" dirty="0" err="1"/>
              <a:t>RandomizedSearchCV</a:t>
            </a:r>
            <a:r>
              <a:rPr lang="en-US" sz="2000" dirty="0"/>
              <a:t> in scikit-learn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157071-C422-75F5-5C37-B09328081624}"/>
              </a:ext>
            </a:extLst>
          </p:cNvPr>
          <p:cNvSpPr txBox="1">
            <a:spLocks/>
          </p:cNvSpPr>
          <p:nvPr/>
        </p:nvSpPr>
        <p:spPr>
          <a:xfrm>
            <a:off x="480431" y="1049867"/>
            <a:ext cx="8183138" cy="380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Automates Hyperparameter 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Combines model training, evaluation, and hyperparameter search into a single step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Cross-Validation Integration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Ensures robust performance metrics by using 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Result Interpretation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Provides the best hyperparameter combination and associated metrics</a:t>
            </a:r>
            <a:endParaRPr lang="en-US" sz="8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9810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CFBAA6F-CA05-AB0A-23F7-C7590F08D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8C5276D-27DF-44CC-600E-514E9568A0A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/>
              <a:t>Using </a:t>
            </a:r>
            <a:r>
              <a:rPr lang="en-US" sz="2300" i="1" dirty="0"/>
              <a:t>‘with’</a:t>
            </a:r>
            <a:r>
              <a:rPr lang="en-US" sz="2300" dirty="0"/>
              <a:t>  Statements for File Management</a:t>
            </a:r>
            <a:endParaRPr sz="23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F9BC41-C29D-859E-3941-48BFDB03313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the with Statement?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Ensures files are properly closed after operations, even if an exception occurs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Simplifies code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Reduces the risk of file corruption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83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1BB4E29-C0A5-8A84-9346-13AF4FA97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134EF3F-68CC-7723-2BC7-21095797BC3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Integrating Cross-Validation with Hyperparameter Tuning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077529-ED5C-50C5-9CCF-4912DB1EF0E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Cross-Validation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Ensures that the hyperparameters selected generalize well to unseen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Benefits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Reduces overfitting to the training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Provides robust estimates of model performance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4360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BBA393A-4301-6525-1BA0-CBC17A997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E4DBE7C-75FA-5986-0A3B-2E560F3A0C5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Interpreting Results and Selecting the Best Model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37E512-E264-3522-3EC7-948456F7ABB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Best 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Access the optimal hyperparameter combination using .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best_params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_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Best Estimator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Retrieve the model trained with the best hyperparameters using .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best_estimator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_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Performance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Use .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best_score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_ to evaluate the performance of the best hyperparameters.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552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AAC18E7-AD0C-64F1-13CB-945CF0E40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1D695A7-7269-F545-2B4A-D1B12299E0E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974E151-2A83-9D55-8B5B-614FDAE270D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GridSearchCV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and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RandomizedSearchCV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to tune hyperparameters of Gradient Boosting and Support Vector Machine models, and compare results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9498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4860791-8FBB-6082-6C5B-4F792AAB1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9EE3C604-DD8E-6100-6BCB-FDEBEC963A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Optimization Project – Building and Tuning a Final Model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998F9D10-AB52-514C-87EF-204428E2424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9636871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057729B-B86F-314F-7D33-8891320FA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F968523-C272-F845-44D7-9543670F452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592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Applying All Learned Tuning and Optimization Techniques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DF158C-63EF-B6A9-4B87-ECEB04D61DA8}"/>
              </a:ext>
            </a:extLst>
          </p:cNvPr>
          <p:cNvSpPr txBox="1">
            <a:spLocks/>
          </p:cNvSpPr>
          <p:nvPr/>
        </p:nvSpPr>
        <p:spPr>
          <a:xfrm>
            <a:off x="480431" y="1049867"/>
            <a:ext cx="8183138" cy="380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Comprehensive Model Optimization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Data Preprocessing: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Ensure data is clean, scaled, and encoded appropriately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Feature Engineering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Derive new features and select the most important ones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Avoid overfitting by penalizing complex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Cross-Validation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techniques like K-Fold or Stratified K-Fold for robust performance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Hyperparameter 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methods like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GridSearchCV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RandomizedSearchCV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, or Bayesian Optimization</a:t>
            </a:r>
            <a:endParaRPr lang="en-US" sz="7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162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654B788-A8C3-FE5E-2A06-BCFE94894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76231BE-D011-1DDB-90DB-A7C74C1688F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Evaluating and Interpreting Model Performance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467E856-822B-3747-BB4E-D8E03479151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Performance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Classification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Accuracy, Precision, Recall, F1-Score, ROC-AUC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Regression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Mean Squared Error (MSE), Mean Absolute Error (MAE), 𝑅</a:t>
            </a:r>
            <a:r>
              <a:rPr lang="en-US" sz="2000" baseline="30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Importance of Interpretability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Use feature importance and coefficient analysis for transparency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851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8AD347B-5D17-3045-09EC-A25B9FC4C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501F0B9-E8CF-72DC-8413-E2BE3EE2A8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033410B-6B70-FE71-F93F-8AB682F64AC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Build, tune, and optimize a machine learning model using a structured process and evaluate its performance comprehensively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3863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57E97F48-A380-5C4A-303C-498FFB357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E888B765-C271-B9CA-61EE-CAB46F704F0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9: </a:t>
            </a:r>
            <a:r>
              <a:rPr lang="en-US" dirty="0"/>
              <a:t>Neural Networks and Deep Learning Fundamentals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F3C1B1A6-E8E7-7D0A-38DC-680AAE27A2A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93268810-CB72-A1C1-1ED8-26E58C7DBA4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Deep Learning and Neural Networks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D9179C81-5A7A-8285-191F-58BBD1EA1DB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20597BF3-6ECF-A240-78CE-99940911F894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Forward Propagation and Activation Functions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86838665-77F5-47AB-046D-BDAA889018D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70032C6F-AFAD-A565-1D78-BC201FA4B1BF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Loss Functions and Backpropagation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0E5CF10B-73DE-ECB9-00D2-FD5413272F4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AED53131-1076-EB35-223E-BFF40621713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Gradient Descent and Optimization Techniques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66EEF18E-0502-8AB1-01D2-C1511BDA70B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20064B1C-98EA-88AA-331A-D6C060CB219E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Building Neural Networks with TensorFlow and Keras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2756759D-206A-B11F-FBEC-46771D097F6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88DD8F51-D7C3-883D-29AF-6D410B7E885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Building Neural Networks with PyTorch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FC825B6B-4CFC-AD95-0032-CAE59907589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9C593F3B-B2CD-9C23-5010-BC1045183F19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Neural Network Project – Image Classification on CIFAR-10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339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8D108E68-953A-AF46-6D25-1F05AE2D3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7C5D08A6-5C5C-26F8-B938-47341B4677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</a:t>
            </a:r>
            <a:br>
              <a:rPr lang="en-US" dirty="0"/>
            </a:br>
            <a:r>
              <a:rPr lang="en-US" dirty="0"/>
              <a:t>Deep Learning and Neural Networks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8E431058-AC2C-64FB-36B8-944CAB7B9C0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652313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06D15C0-0648-3A50-AA4B-49EF2CF12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5B48EAA-8E73-6BA5-26F4-B800E0761E9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is Deep Learning?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9626C-4097-5822-78F9-C1BB3969F28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Deep Learning?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Subset of Machine Learning that uses artificial neural networks (ANNs) with multiple layers (deep architectures) to model and learn complex patterns in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Key Feature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Automatically extracts relevant features from raw data, eliminating the need for manual feature engineering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Machine Learning vs. Deep Learning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black and white screen&#10;&#10;Description automatically generated">
            <a:extLst>
              <a:ext uri="{FF2B5EF4-FFF2-40B4-BE49-F238E27FC236}">
                <a16:creationId xmlns:a16="http://schemas.microsoft.com/office/drawing/2014/main" id="{1DC072C6-3416-CE2D-D780-4496F340C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3230220"/>
            <a:ext cx="5342466" cy="13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2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CCBD301-BC3A-5543-7946-2F48027DD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2AAFD0E-D1F2-89B6-2024-D377B9611CC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/>
              <a:t>Basic Exception Handling for File Operations</a:t>
            </a:r>
            <a:endParaRPr sz="23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DB80098-BF59-1170-3FA6-E07B7DA5794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Why Use Exception Handling?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Prevents the program from crashing due to file-related errors (e.g., file not found)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Using </a:t>
            </a:r>
            <a:r>
              <a:rPr lang="en-US" sz="2400" i="1" dirty="0">
                <a:solidFill>
                  <a:schemeClr val="bg1"/>
                </a:solidFill>
                <a:latin typeface="Barlow" pitchFamily="2" charset="77"/>
              </a:rPr>
              <a:t>try-except</a:t>
            </a: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 Blocks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File Handling Exceptions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FileNotFoundError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PermissionError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IOError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7314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9586B88-3008-7C7F-80EC-7CC3F05AF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7FFC38B-20E0-C62A-06F1-0374A9AB770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Overview of Artificial Neural Networks (ANNs)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0A18643-929F-3A70-51CD-11A51491850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Structure of a Neural Network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Input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Accepts input data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Hidden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Perform computations to extract patterns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Output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Produces predictions or classifications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Key Components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Neurons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Basic units of computation that take inputs, apply weights and biases, and produce outputs using an activation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Weights and Biases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Weights determine the importance of each input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Bias shifts the output of the activation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Activation Functions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Add non-linearity to the model (e.g., </a:t>
            </a:r>
            <a:r>
              <a:rPr lang="en-US" sz="105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, Sigmoid, Tanh).</a:t>
            </a:r>
          </a:p>
        </p:txBody>
      </p:sp>
    </p:spTree>
    <p:extLst>
      <p:ext uri="{BB962C8B-B14F-4D97-AF65-F5344CB8AC3E}">
        <p14:creationId xmlns:p14="http://schemas.microsoft.com/office/powerpoint/2010/main" val="344600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5DF7B7A-F9E7-F070-3268-4C735A552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75C622A-DEAC-856C-4DE2-61060DFA2FE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Overview of Artificial Neural Networks (ANNs)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AC16E0-9E49-29D0-394F-671CD3DD4D4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How Neural Networks 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Forward Propagation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Data flows through the network to generate predictions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Loss Calculation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Compares predictions with actual labels to compute the error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Backpropagation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Adjusts weights and biases using gradient descent to minimize the loss</a:t>
            </a: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8669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B430933-3CE4-6006-DB0B-BE70282A6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9F50CD9-A198-D252-CA71-01F86E7E5E5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Applications of Deep Learning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532844-F71E-8F5D-03A2-3F2B95868A5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Domains and Use Cases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Computer Vision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Image classification (e.g., recognizing objects in images)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Object detection (e.g., autonomous vehicles)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Natural Language Processing (NLP)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Text generation (e.g., GPT models)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Sentiment analysis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Healthcare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Disease diagnosis (e.g., identifying tumors in X-rays)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Drug discovery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Speech Processing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Speech-to-text systems (e.g., virtual assistants)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Voice recognition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8156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DE78515-B39C-7A36-08AA-27734C05D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8D37E50-5F66-CC46-6DA9-E0A8693DC21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03A1F55-6C26-F2BB-256B-477564E4BAB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Familiarize yourself with common datasets in deep learning and set up an environment to work with TensorFlow or PyTorch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Step 1: Explore Common Datasets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MNIST: Handwritten digit dataset (28x28 grayscale images, 10 classes)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CIFAR-10: 60,000 32x32 color images across 10 classes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ImageNet: Large dataset for image classification with millions of labeled images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329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8086FD8-FEE1-4DD3-602E-2E440695D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5A22A24-FCBA-8281-D61D-8861FECE2B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Forward Propagation and Activation Functions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A981195-3ECB-68DA-C41C-57168BD4385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1039224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075F277-3CEA-A90C-318E-6EA34AF54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F1A90F4-A69D-150F-CA63-06286944EBD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Forward Propagation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BC41B2-8C2C-4C26-1B1B-FD55440054E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Forward Propagation?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Process by which input data flows through the layers of a neural network to produce an output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Accepts input features and passes them to the next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Hidden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Compute weighted sums of inputs, apply biases, and pass the result through activation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Output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Produces predictions, typically using an activation function suitable for the task.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4816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C595F9F-72E0-0DB2-4F6A-ACD1A75F6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B89F91B-108D-9959-B268-642EFB2297F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Forward Propagation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93B862-E55C-D1BC-2C61-FCBBB5A5C49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Steps in Forward Propagation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Compute Weighted Sum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𝑧 = 𝑊 ⋅ 𝑋 + 𝑏 </a:t>
            </a:r>
          </a:p>
          <a:p>
            <a:pPr marL="1371600" lvl="3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𝑊: Weights  |  𝑋: Inputs  |  𝑏: Bias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Apply Activation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𝑎 = 𝜎 ( 𝑧 ) </a:t>
            </a:r>
          </a:p>
          <a:p>
            <a:pPr marL="1371600" lvl="3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σ: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Activation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Repeat for Each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Outputs of one layer become inputs to the next.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8758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C047DB0-608D-E0F2-4D2D-42EFF08B5A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A80A4E6-900F-F2E1-55E1-A80CEAC4196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Common Activation Functions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1A4E349-F71D-4BAA-C7A5-B1838474543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Sigmoid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Case: Binary classification in the output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Limitation: Can suffer from vanishing gradients for large positive/negative 𝑧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Tanh (Hyperbolic Tangent)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Case: Hidden layers where zero-centered outputs are preferred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Limitation: Also prone to vanishing gradients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(Rectified Linear Unit)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Case: Most commonly used in hidden layers due to simplicity and efficiency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Limitation: Can suffer from the "dying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" problem (neurons stuck at zero)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Softmax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Case: Multi-class classification in the output layer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522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847E2DA-C2F3-BFC9-7ABE-3DAC58734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264F073-672B-76E2-A371-C178D13A7EE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Choosing Activation Functions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8C19DD-36F8-1B5F-8A1B-78A68712127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 shot of a black screen&#10;&#10;Description automatically generated">
            <a:extLst>
              <a:ext uri="{FF2B5EF4-FFF2-40B4-BE49-F238E27FC236}">
                <a16:creationId xmlns:a16="http://schemas.microsoft.com/office/drawing/2014/main" id="{EFF8AC1B-5FD6-F53A-9313-01CC53B3C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03843"/>
            <a:ext cx="7772400" cy="197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4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540DFB8-5D6A-FA2E-71FD-E375DCB5D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04FC432-D675-B1D2-C754-E05479C8395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835783-A07E-CC35-48BF-80EAB849600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forward propagation for a simple neural network in Python and experiment with different activation functions.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5779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7383D96-D681-ACBC-3063-086FBE941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2675CBC-09BE-3CB6-E2B0-CD66E34713B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/>
              <a:t>Hands-On Exercises</a:t>
            </a:r>
            <a:endParaRPr sz="23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21FE3D-4E9D-A51C-E9E7-6CD780E9A09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Count Words and Lines in a File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Write and Read a List of Items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Write a program to copy the contents of one file to another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Create a program that counts the number of occurrences of a specific word in a text file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Write a program to log messages with timestamps into a file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4884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89A606F-3616-1420-91EA-0F23ECE04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8316459-BF87-6FE5-48C3-1719140C4A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Loss Functions and Backpropagation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EB6BF37F-B419-20D0-DA11-7092AE8D29E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3534331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35A0937-E69B-F617-8148-C29CBBCE1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01CB5DF-47BB-4F34-4B10-055954BF508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Loss Functions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5199C8-2F1E-2390-13FC-E4DD4ED80B6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Are Loss Functions?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Quantify the difference between the predicted output of a model and the actual target value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Guide the training process by providing a metric to minimize during optimization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Role in Neural Networks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Error Measurement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Evaluate the accuracy of predictions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Feedback for Optimization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Provide gradients for weight updates via backpropagation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8381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BF26C83-BC6A-E655-2295-96E659A4A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9B3B08A-2B39-35AE-98EC-C2A0D209AE5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Loss Functions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2154E-E3BD-1EB0-19A3-5624AB0ED32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Common Types of Loss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Mean Squared Error (MSE)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Commonly used for regression tasks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Penalizes larger errors more heavily than smaller ones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Cross-Entropy Loss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Used for classification tasks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Measures the difference between true labels and predicted probabilities</a:t>
            </a:r>
          </a:p>
        </p:txBody>
      </p:sp>
    </p:spTree>
    <p:extLst>
      <p:ext uri="{BB962C8B-B14F-4D97-AF65-F5344CB8AC3E}">
        <p14:creationId xmlns:p14="http://schemas.microsoft.com/office/powerpoint/2010/main" val="30751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E910D2B-D0A0-9F0C-332F-6B549A51A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91E993B-9F3A-CB58-4CE9-2836DC978E7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Backpropagation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0C625D-B47B-DFE5-34F5-6AF0264C8AB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Backpropagation?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Process of computing gradients for each weight and bias in a neural network, enabling optimization algorithms (like gradient descent) to minimize the loss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Steps in Backpropagation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Forward Pass: Compute the output and loss for the current weights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Backward Pass: Calculate the gradient of the loss with respect to each parameter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Weight Update: Use the gradients to update 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Key Concepts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Gradient: The rate of change of the loss with respect to a parameter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Gradient Descent: An optimization algorithm that minimizes the loss by updating parameters in the direction of the negative gradient</a:t>
            </a:r>
          </a:p>
        </p:txBody>
      </p:sp>
    </p:spTree>
    <p:extLst>
      <p:ext uri="{BB962C8B-B14F-4D97-AF65-F5344CB8AC3E}">
        <p14:creationId xmlns:p14="http://schemas.microsoft.com/office/powerpoint/2010/main" val="280858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1105133-12A5-A1FE-BA0A-0EB4FF64E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80FAA51-B2C4-214C-7D65-95AC66A4DC7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87DDAA-8D08-15A9-316C-01403B95D5F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basic loss functions, calculate gradients manually, and visualize the effects of different loss functions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936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02C0166-950D-BACB-2217-8EACF72F6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FAE71FEA-8AF6-5738-F8E0-A515929818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Gradient Descent and Optimization Techniques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A62E0D6-B783-0968-5C27-17553E1A941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138427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DB69BE1-327A-8213-F884-3C0DC576E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35988EB-CC22-0F3F-E6E5-54130E02B67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Gradient Descent and Its Variants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99FD2F-102F-C386-AC60-42E6B939B75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Gradient Descent?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Optimization algorithm used to minimize the loss function by iteratively adjusting the model's parameters in the direction of the negative gradient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Variants of Gradient Descent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Batch Gradient Descent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Uses the entire dataset to compute gradients at each step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Pros: Accurate gradients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Cons: Computationally expensive for large datasets.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Stochastic Gradient Descent (SGD)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Updates parameters using one data point at a time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Pros: Faster updates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Cons: High variance in updates; can lead to oscillations.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Mini-batch Gradient Descent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Updates parameters using a small subset (batch) of the dataset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Pros: Combines the efficiency of SGD with the stability of Batch Gradient Descent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36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7A49B51-0026-E306-7D88-DE2AB0417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BF1EB6B-7D1F-F225-F640-0325FE1168A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Advanced Optimization Techniques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E1BE68-C0D9-0B1F-53AC-CFBF116FB0B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Adagrad</a:t>
            </a: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Adapts learning rates for each parameter by scaling inversely with the sum of gradients squared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Pros: Suitable for sparse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Cons: Learning rate decreases too aggressively over time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RMSprop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Modifies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Adagrad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by using an exponentially weighted moving average of squared gradients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Pros: Addresses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Adagrad’s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aggressive learning rate decay; works well for non-convex problems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Adam (Adaptive Moment Estimation)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Combines momentum and RMSprop to adapt learning rates for each parameter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Pros: Works well in practice for most problems; computationally efficient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677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F8C5728-7751-62D9-4C79-84693ADD9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02DAD44-477F-EFE6-D96E-E1DE13C6EC1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9116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Importance of Learning Rate and Choosing the Right Optimizer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D189E5-0C17-29BB-2DDA-7C00AB0EDD33}"/>
              </a:ext>
            </a:extLst>
          </p:cNvPr>
          <p:cNvSpPr txBox="1">
            <a:spLocks/>
          </p:cNvSpPr>
          <p:nvPr/>
        </p:nvSpPr>
        <p:spPr>
          <a:xfrm>
            <a:off x="480431" y="1202267"/>
            <a:ext cx="8183138" cy="3650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Determines the step size for parameter updates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Too High: May overshoot the minimum or cause divergence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Too Low: Leads to slow convergence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Choosing the Right Optimizer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SGD: Works well for simple, convex problems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Adam: Generally performs well across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RMSprop: Often preferred for RNNs and sequence-based tasks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4003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523EBAB-1F39-0C1B-5E06-B71FF40C8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B73CC55-F88E-9221-C2FA-EFE718CD80C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64F957-F9B6-6518-7884-F581E32C82C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gradient descent to update model weights and experiment with different optimizers using TensorFlow and/or PyTorch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5378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D61687AC-086F-B909-31C3-016A81890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B43003D-BE2A-051A-8B83-6F24DA78DF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Pythonic Code</a:t>
            </a:r>
            <a:br>
              <a:rPr lang="en-US" dirty="0"/>
            </a:br>
            <a:r>
              <a:rPr lang="en-US" dirty="0"/>
              <a:t>and Project Work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6AA4926-7BFB-6A97-7D63-90D8EF9C144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7305685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8A9A038B-4192-AEFC-3CDF-7FEA61ABB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9A6B5662-417F-4637-497E-277109D0C8C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Building Neural Networks with TensorFlow and Keras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25E34589-09AD-1D52-9295-983685A0585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6781506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B5D6090-4D0B-39AC-914A-ACB488A1B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E3BF30A-2E70-8201-331E-73E5DF4703D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TensorFlow and Keras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51817A4-1397-E0C2-69F7-729307E92BA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TensorFlow?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Open-source library for numerical computation and machine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Provides tools for building and training deep learning models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Keras?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High-level API integrated with TensorFlow that simplifies the process of creating and training neural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Features of Keras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User-Friendly: Intuitive syntax for rapid prototyping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Modular: Building blocks for defining layers, optimizers, and loss functions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Integration: Compatible with TensorFlow for scalable deep learning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358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E98AE4A-CF4B-77C3-B049-FDB1095C0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7146E98-D5AE-6241-09CF-0EB0686DB34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Defining Layers, Models, and Compiling Networks in Keras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A3E14A4-B240-5455-A440-1DA1A388504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Defining Layers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Layers are the building blocks of neural networks. Common types include: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Dense (Fully Connected) Layers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Each neuron is connected to every neuron in the previous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Dropout Layers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Randomly drops connections to prevent overfitting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Activation Layers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Apply activation functions to introduce non-linearity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63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94BCE8A-BD22-C9BA-FC0C-4211155B6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AFD1705-EC7C-271D-99C3-A96CFEA2CBB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Defining Layers, Models, and Compiling Networks in Keras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5737A6-85E1-A8A1-A4C5-32F211529F8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Building a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Keras supports two primary ways to define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Sequential API: A linear stack of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Functional API: More flexible, allows for complex architectures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Compiling a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Specifies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Optimizer: Algorithm to update weights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Loss Function: Metric to minimize during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Metrics: Additional performance measures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5355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789A992-BE41-40F9-E96D-F72986C3F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8099238-7A99-E9AA-EF87-79FD19F45C6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Training, Evaluating, and Saving a Model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4F7746-86C7-C5C3-A18F-73D9524D147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Fit the model to data using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model.fit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()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Test the model on unseen data using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model.evaluate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()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Saving and Loading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Save a trained model using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model.save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() and reload it with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keras.models.load_model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()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7659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4BA5F2B-0B4A-D5D2-69FD-03A41AA3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382B52C-696C-A3A7-D27E-71F8B0541BF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3BB1C4-2186-BDDB-433F-3ADEAABF360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Build, train, evaluate, and save a simple neural network to classify digits from the MNIST dataset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602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96087C1-7EF5-3F0B-1BE1-471441C2F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9B69CDFE-D327-2279-8FCB-3E4F0ECD00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Building Neural Networks with PyTorch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87B1C0C7-3BFE-99A6-D233-F34300E028F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71181240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B857FC9-2B75-913D-AB26-CA6F24BF7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D083C9D-9046-EDD0-235F-331BDF7B755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PyTorch and Its Core Components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ECE302-F3AB-3BF4-79DB-943C40B754A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PyTorch?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Open-source deep learning framework that provides flexibility and dynamic computation for building and training machine learning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Core Components of PyTorch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Tensors: Multi-dimensional arrays similar to NumPy arrays but with GPU support for accelerated computation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Autograd: Automatic differentiation engine that computes gradients for optimization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i="1" dirty="0" err="1">
                <a:solidFill>
                  <a:schemeClr val="bg1"/>
                </a:solidFill>
                <a:latin typeface="Barlow" pitchFamily="2" charset="77"/>
              </a:rPr>
              <a:t>torch.nn</a:t>
            </a:r>
            <a:r>
              <a:rPr lang="en-US" sz="1600" b="1" i="1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Module: Provides tools to define and train neural networks with layers, activation functions, and loss functions.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994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2842FEC-C931-8816-D69A-3D1332CD1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EE2CC04-371E-1061-2E6E-228863CE62C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Building a Neural Network in PyTorch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74917F-96F8-CBFA-6AB1-4A64D86C446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Define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torch.nn.Module to create a neural network with layers and forward propagation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Define the Loss Function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built-in loss functions like Cross-Entropy Loss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Define the Optimizer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optimizers like SGD or Adam for weight updates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4517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E66CE34-4791-EC72-606A-F4D30677C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5B0903A-5C0A-6C29-DB01-8ED3FC45549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Training, Evaluating, and Saving a Model in PyTorch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906420-E886-6C66-4942-BC98F29547B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Forward pass to compute predictions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Compute loss and gradients using backpropagation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Update weights using an optimizer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Test the model on unseen data and calculate metrics like accuracy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Saving and Loading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Save the model's parameters using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torch.save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() and load them using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torch.load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()</a:t>
            </a:r>
            <a:endParaRPr lang="en-US" sz="95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6874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888B3D7-00A0-10C2-F745-626C5CB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127AF81-4AB0-1254-BA55-E8EC496CA99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Writing Clean, “Pythonic” Code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912A439-CAC2-FA23-8177-4286B87D198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Pythonic Code?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Best Practices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Use descriptive variable names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Write modular code with functions and classes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Follow PEP 8 style guidelines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Avoid redundancy; leverage Python’s powerful built-ins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620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A93D7D8-1347-4CEE-B4F7-D7432A877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D56BBDB-7FC9-4B11-F1A8-9FB7CD43DF4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1B1A985-1E8B-10E9-6F26-B40859AA015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Build, train, evaluate, and save a neural network for MNIST digit classification using PyTorch.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022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472B59C-CC10-5643-8AE9-8091AE7D9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FCD543D-A0E9-4D9D-5FE9-58EE36F61C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Neural Network Project – Image Classification on CIFAR-10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4ACE1172-DC9D-281A-8408-29A2545A769D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0872570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46EB2BD-9911-B002-95A6-8E04EFC38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CC04317-1F83-50F8-D740-B11183E971E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903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Applying Learned Concepts to a More Complex Dataset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ABF39F3-1D49-FA1B-25E1-B1E6369467E1}"/>
              </a:ext>
            </a:extLst>
          </p:cNvPr>
          <p:cNvSpPr txBox="1">
            <a:spLocks/>
          </p:cNvSpPr>
          <p:nvPr/>
        </p:nvSpPr>
        <p:spPr>
          <a:xfrm>
            <a:off x="480431" y="1193799"/>
            <a:ext cx="8183138" cy="365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CIFAR-10?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The CIFAR-10 dataset is a challenging benchmark dataset for image classification. It contains 60,000 32x32 color images across 10 classes (e.g., airplane, car, bird, dog)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Unlike MNIST, CIFAR-10 involves more complex patterns and requires robust neural network architectures</a:t>
            </a: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036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5B9B693-A198-40B0-4F38-0FB36E3C0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F5B78AF-29DC-5928-FB70-4BA71AFB27D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10217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Building and Optimizing a Neural Network for Image Classification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D8731E-B027-DEE7-8572-6935E6687006}"/>
              </a:ext>
            </a:extLst>
          </p:cNvPr>
          <p:cNvSpPr txBox="1">
            <a:spLocks/>
          </p:cNvSpPr>
          <p:nvPr/>
        </p:nvSpPr>
        <p:spPr>
          <a:xfrm>
            <a:off x="480431" y="1312333"/>
            <a:ext cx="8183138" cy="3540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 Steps: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Preprocess the dataset for training (e.g., normalization, one-hot encoding)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Define a neural network with convolutional layers for feature extraction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Optimize the network using techniques like learning rate adjustment and dropout.</a:t>
            </a:r>
            <a:endParaRPr lang="en-US" sz="1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980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E309481-EC4D-2F52-7DB0-3F545686D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630B14B-7B1F-A3B1-ACC1-4795061EB9F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9370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Analyzing Model Performance and Experimenting with Hyperparameters</a:t>
            </a:r>
            <a:endParaRPr sz="2400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8C4D79-A546-9924-B328-5B6D9E3570B7}"/>
              </a:ext>
            </a:extLst>
          </p:cNvPr>
          <p:cNvSpPr txBox="1">
            <a:spLocks/>
          </p:cNvSpPr>
          <p:nvPr/>
        </p:nvSpPr>
        <p:spPr>
          <a:xfrm>
            <a:off x="480431" y="1227667"/>
            <a:ext cx="8183138" cy="3625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Performance Analysis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Evaluate accuracy and loss curves during 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Use test set metrics to measure generalization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Experimentation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Try different activation functions (e.g.,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, Tanh)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Test optimizers like SGD, Adam, and RMSprop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Adjust the learning rate and regularization techniques (e.g., dropout, weight decay).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0520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29017F2-DEEE-C519-1C20-A59B49BE3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80A5C22-127E-6B99-1B65-0AFC6ED1834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1BAF01-49AA-4FBB-6DC5-4B95F9C0635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Build, train, and optimize a neural network for CIFAR-10 image classification, experimenting with hyperparameters to improve performance</a:t>
            </a:r>
            <a:endParaRPr lang="en-US" sz="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9231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C1CB10DF-CC4C-0573-5747-B6CE5590E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0DBB5DC0-6F4B-5E93-8C75-564A704FA55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10: </a:t>
            </a:r>
            <a:r>
              <a:rPr lang="en-US" dirty="0"/>
              <a:t>Convolutional Neural Networks (CNNs)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16DA71B2-F27D-EEDF-122D-ED0CC493F17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C28A7B0D-D117-CD86-C034-B02CC386FE6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Convolutional Neural Networks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72FDDDD0-954F-8372-2490-1F2FFC42F59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F159F7DF-0CD2-9D55-C3F7-68B0AB378D6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Convolutional Layers and Filters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2DF82617-0E67-A889-8C57-9AB4640C4E0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BFD4FDDF-9E11-0608-D799-C2141540B1F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Pooling Layers and Dimensionality Reduction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603376ED-BB67-C295-1C5D-9F9C73CF784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9011A1F2-C8CE-729D-F5FF-D7D5273FB849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Building CNN Architectures with Keras and TensorFlow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9D979AAA-F078-B83F-315B-C12F51579B0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4D65A9DA-31C1-BC28-0D00-E47270E739F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Building CNN Architectures with PyTorch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F0D01EB1-7B1A-DFDE-22E1-99B405F7A6F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647C0288-6F21-FA82-926D-1D7A9D3933AA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Regularization and Data Augmentation for CNNs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12E54775-AE60-1B21-32F4-BF1C0C90812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72ADF6A4-5DA2-F4DE-AE9C-CC2376F6AE6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6" y="4363450"/>
            <a:ext cx="7122259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CNN Project – Image Classification on Fashion MNIST or CIFAR-10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405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A753B5C-4F8D-CD0A-A818-9ED39BF04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1204B31-7238-C3D6-1D0A-E1304A4824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Convolutional Neural Networks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05EA241-737A-90E5-6C97-325BEBD587C7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09659304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52FC78-B469-1B12-B36C-A5E985744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04CA4FB-86ED-68AD-F4D9-8451449352B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Overview of CNNs and Their Role in Image Processing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6AFBF6-4F20-209A-7B97-A268D9C47C3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are Convolutional Neural Networks (CNNs)?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Specialized type of neural network designed for processing structured grid data, such as images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Particularly effective for image-related tasks like classification, object detection, and segmentation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Why CNNs for Image Processing?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Spatial Hierarchies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CNNs capture spatial and hierarchical patterns in images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Convolutional layers extract features like edges, textures, and complex structures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Parameter Efficiency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Unlike fully connected networks, CNNs use fewer parameters due to shared weights, reducing computation and memory requirements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7516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4BC003C-57A0-2F20-5697-183F2729E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EB60D59-9087-EC57-DD09-9928E1C902C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CNN Architecture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5FA759B-B155-6F05-7B65-AC93818B5E9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Key Components of a CNN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Convolutional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Perform convolution operations to extract features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Kernel/Filter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A small matrix (e.g., 3x3) that slides over the input image to detect patterns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Output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Feature maps highlighting specific patterns in the input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Pooling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Downsample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feature maps to reduce dimensions and computation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Types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Max Pooling: Takes the maximum value in a region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Average Pooling: Takes the average value in a region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Fully Connected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Combine extracted features for final predictions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Barlow" pitchFamily="2" charset="77"/>
              </a:rPr>
              <a:t>Act as a "classifier" in the network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Basic CNN Workflow: Input Image → Convolution → Activation → Pooling → Fully Connected Layer → Output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036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315F065-06C2-63FE-D8F0-CA0690316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72450F7-57C2-6CE9-572A-8499248D28A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List Comprehensions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AEC406-A796-ED00-DBEF-1D5ED03AF57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List Comprehensions?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 concise way to create lists using a single line of code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223340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177BDA3-50D6-F5CA-14F7-86F16B65F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5937AAB-5AB5-43EF-7D9C-1DBABABFDD7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947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Key Advantages of CNNs Over Fully Connected Networks for Images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1FB82F-6C28-E835-F61D-29BCC512BBD1}"/>
              </a:ext>
            </a:extLst>
          </p:cNvPr>
          <p:cNvSpPr txBox="1">
            <a:spLocks/>
          </p:cNvSpPr>
          <p:nvPr/>
        </p:nvSpPr>
        <p:spPr>
          <a:xfrm>
            <a:off x="480431" y="1244600"/>
            <a:ext cx="8183138" cy="3608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Translation Invariance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CNNs can detect patterns irrespective of their position in the image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Reduced 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Shared weights and local connectivity make CNNs computationally efficient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Automatic Feature Extraction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CNNs learn to identify meaningful patterns like edges, shapes, and textures directly from data</a:t>
            </a: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268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C7B849-9AFB-FE53-A14E-5E53467CD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77EE616-BBEA-4B82-8256-E0D435211A4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E7AA67-820E-8610-C38E-E432CC21FF6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Visualize images in a dataset, explore their pixel data, and set up an environment for building CNNs using TensorFlow or PyTorch</a:t>
            </a:r>
            <a:endParaRPr lang="en-US" sz="7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271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5A0C35E-6F68-AB08-81ED-45523CE7F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5593724-D01D-D009-9E84-A3979A5DC7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Convolutional Layers and Filters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0FA84D46-58FF-F9F5-AC54-21FFB799156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8789104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4A8D87A-6F3F-CF88-F0E5-D387D1009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C865B6B-7FCE-EB82-3437-E8D6196AA05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Convolution Operations, Filters, and Feature Maps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1FD4987-B475-D30F-F6BE-3E6C27AD581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a Convolution Operation?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Mathematical operation where a small matrix (kernel or filter) slides over the input image to extract features like edges, textures, or patterns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Key Concepts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Kernel (Filter)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 small matrix (e.g., 3 × 3 3×3) used to extract features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Each element of the kernel is a weight learned during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Feature Map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The output of a convolution operation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Highlights specific patterns detected by the filter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Channels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 RGB images, convolution processes each color channel separately and combines results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8157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CE8A04F-8B15-55EB-42CD-73B59C8A3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436D208-CE4A-5085-ED73-519B8E9CBE4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Concepts of Kernel Size, Stride, and Padding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904AD0-3A2E-665C-BFF4-5BB1532AA7C3}"/>
              </a:ext>
            </a:extLst>
          </p:cNvPr>
          <p:cNvSpPr txBox="1">
            <a:spLocks/>
          </p:cNvSpPr>
          <p:nvPr/>
        </p:nvSpPr>
        <p:spPr>
          <a:xfrm>
            <a:off x="480431" y="753533"/>
            <a:ext cx="8183138" cy="4099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Kernel Size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The dimensions of the filter (e.g., 3 × 3 3×3, 5 × 5 5×5)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Smaller Kernels: Capture fine details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Larger Kernels: Detect broader features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Stride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Defines the step size of the filter as it slides across the input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Larger Strides: Reduce the feature map size, improving computation efficiency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Smaller Strides: Retain more detail but increase computation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Padding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Adds extra pixels around the input to control the size of the output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Valid Padding: No padding; the feature map shrinks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Same Padding: Adds enough padding to keep the output size equal to the input size</a:t>
            </a:r>
          </a:p>
        </p:txBody>
      </p:sp>
    </p:spTree>
    <p:extLst>
      <p:ext uri="{BB962C8B-B14F-4D97-AF65-F5344CB8AC3E}">
        <p14:creationId xmlns:p14="http://schemas.microsoft.com/office/powerpoint/2010/main" val="242845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52F388B-FD0C-38BE-6802-BF7FD7DEA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7FD1632-5C52-DAE4-4FAD-C3454AD6284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Visualizing How Convolution Extracts Features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65EAB5-71F0-2E66-EB1F-B42E6EF2E6C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Edge Detection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Kernels like Sobel or Prewitt highlight edges in images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Feature Extraction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Initial layers focus on edges; deeper layers capture abstract patterns.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2547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72FF588-1649-40EA-072B-2FD80179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007B123-F663-46D1-2ADB-8E851DCC281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Hands-On Exercise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103A1A-0CA5-B6A8-07D9-5F4D131DAE0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Understand convolution operations by implementing and visualizing their effects using TensorFlow and PyTorch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62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F96DC61-D01F-8D01-341E-FBD306847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479A64F-79D7-8917-8488-9A02DF60FB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Pooling Layers and Dimensionality Reduction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0F2409E-3DD7-224B-8CCD-E8D4B609C56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3462112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C160EE9-BFEA-B7C6-FFAC-D78662885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5351E05-4137-07AF-65C7-7C5C725B2A3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Pooling Layers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29326C-E613-5C01-43B3-0C72881FA78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Are Pooling Layers?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Used to reduce the dimensions of feature maps while retaining the most important information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Help make the network computationally efficient and robust to variations in the input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Types of Pooling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Max Pooling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Selects the maximum value from each region of the input feature map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Captures the strongest activations (features)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Average Pooling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Computes the average value for each region of the input feature map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Provides a more generalized summary of features.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9405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5D609DD-512E-A623-051B-D5A95137F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85A128B-10C5-F6BD-531C-BEC5D0109D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Role of Pooling in Reducing Dimensionality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EC14DFF-E1F4-6AA9-ADFD-F021E423D92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Dimensionality Reduction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Pooling reduces the spatial dimensions (height and width) of feature maps, resulting in fewer parameters and faster computations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Robustness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Makes the model invariant to small translations or distortions in the input image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42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7A451A3-8BA9-F3F8-91AC-7062A83ED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E73DE23-DDB1-F31F-843D-C3FE4EF8A6D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Lambda Functions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C92D76-2B90-DA1C-4916-C601F9A1F3D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Are Lambda Functions?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Anonymous, single-expression functions defined using the lambda keyword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64271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0571B22-31B7-BE98-6497-896499B2A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898DA4A-7CF1-F0D5-9735-270928AFBFA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Combining Convolution and Pooling Layers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085A49-EF0E-E8FC-3576-E46F8CF05AC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Pooling layers typically follow convolutional layers to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downsample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the feature maps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This combination helps extract hierarchical features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Early layers focus on simple features (e.g., edges)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Deeper layers capture complex patterns (e.g., objects)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0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E5FF59-D4CA-54C0-AEDD-54B365CDC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5624BF3-8754-A38A-F325-C68A3CED3B0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F9EF66-A301-3507-BAB7-06A399E521E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Implement max pooling and average pooling layers on feature maps and observe their effects on size and representation.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618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4777C84-5968-4A72-7AA8-6B7F93E4E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456C4E5E-3B5C-C825-E0B8-E72379CFFA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Building CNN Architectures with Keras and TensorFlow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D60ADC9D-E703-5CD3-1EFE-51C4EDD10B8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5271704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37C4CED-ACF9-FB67-AD4F-5F367CF4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CB5A928-30B4-491E-0457-1A2880302FD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Building a CNN Architecture in Keras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FBA608-052A-3356-4958-2A3FE9C71ED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Steps to Build a CNN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Convolutional Layers: Extract features from the input images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Pooling Layers: </a:t>
            </a:r>
            <a:r>
              <a:rPr lang="en-US" sz="1700" dirty="0" err="1">
                <a:solidFill>
                  <a:schemeClr val="bg1"/>
                </a:solidFill>
                <a:latin typeface="Barlow" pitchFamily="2" charset="77"/>
              </a:rPr>
              <a:t>Downsample</a:t>
            </a: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 feature maps to reduce dimensions and retain key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Dense (Fully Connected) Layers: Combine features for final predictions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Basic CNN Architecture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Input Layer → Convolutional Layer → Activation → Pooling → Fully Connected Layer → Output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Repeat convolution and pooling layers for deeper networks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031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A80B805-DD79-571E-7E6B-3D1BAC32D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6B00ADA-89B3-2F61-A229-A9DCD71DEFC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Compiling, Training, and Evaluating a CNN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7B5E94C-5171-6D19-094A-60F69D4CCB3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Compile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Define loss, optimizer, and metrics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 loss functions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Categorical Cross-Entropy: Multi-class classification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 optimizers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Adam: Efficient optimization for large networks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Example metrics: Accuracy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Train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model.fit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() with training data, validation data, epochs, and batch size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Evaluate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model.evaluate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() with test data to calculate metrics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880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7D56B4C-3496-DCB0-FCC4-BAEF1F3D2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872678C-6B4B-6C86-3B4D-3C3B10369DB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Popular CNN Architectures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B4FADD-917E-8D4A-1309-ED07B19CE19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LeNet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One of the earliest CNNs for handwritten digit classification (e.g., MNIST)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AlexNet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Revolutionized deep learning for image classification in 2012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Introduced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activation and dropout for regularization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VGG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Uses deep networks with small filters (e.g., 3 × 3 3×3)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Known for its simplicity and effectiveness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939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EA0FA48-CC06-CF7B-AAF3-A7C9571BA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495C075-472D-E6A1-25AD-F0C3BFD9EFB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4D677D-ABB7-4E5A-A24C-D1DEAAECAB9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Build, train, and evaluate a CNN for image classification on the MNIST or CIFAR-10 dataset using Keras and TensorFlow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2363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9E5D51FC-AF1F-5825-C0DB-E7FE8AE06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230394A-E659-DFB3-7CB3-637134149A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Building CNN Architectures with PyTorch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259FC08A-5C02-84D8-044F-BFF9170B2F0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4673708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D81E823-B836-ABFF-D418-704DFCF9F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03AC644-BAEF-0199-3BEE-D1BDE9F94C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dirty="0"/>
              <a:t>Building CNN Architectures in PyTorch Using the </a:t>
            </a:r>
            <a:r>
              <a:rPr lang="en-US" sz="1700" dirty="0" err="1"/>
              <a:t>nn</a:t>
            </a:r>
            <a:r>
              <a:rPr lang="en-US" sz="1700" dirty="0"/>
              <a:t> Module</a:t>
            </a:r>
            <a:endParaRPr sz="17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6B7E83-4790-A526-0B94-D63F4C22A00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Define a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1800" b="1" dirty="0">
                <a:solidFill>
                  <a:schemeClr val="bg1"/>
                </a:solidFill>
                <a:latin typeface="Barlow" pitchFamily="2" charset="77"/>
              </a:rPr>
              <a:t>torch.nn.Module 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to build CNN layers like convolutional, pooling, and fully connected layers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Forward Pass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Define how input flows through the layers to produce output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Model Summary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Inspect the structure and learnable parameters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6916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81E0D96-F224-F4B0-46F4-F05DEFE60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47AEF03-49D1-1F83-AB88-FE3A2B7254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Training and Evaluating CNNs in PyTorch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CF3759-1303-26E3-0902-D3E5F847EB3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Perform forward and backward passes, calculate loss, and update weights using an optimizer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Evaluation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Test the model on unseen data and compute metrics like accuracy and loss.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59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04C1993-294C-CB06-BF6D-74BD3D350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91D71F4-8289-1DC9-09FD-5B4E63C9C52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map(), filter(), and reduce()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A1EF39-9ED5-DCEF-B865-F1A9E31258B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map()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Applies a function to each item in an iterable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filter()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Filters items based on a condition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reduce()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Reduces an iterable to a single value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653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4170332-B1D5-D946-E7F7-705DE4A08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4B25EB7-64B6-E92D-F029-22502FF55B2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084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Experimenting with CNN Model Design and Tuning Hyperparameters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A2E729-3754-E09C-AE06-57C62343A1E5}"/>
              </a:ext>
            </a:extLst>
          </p:cNvPr>
          <p:cNvSpPr txBox="1">
            <a:spLocks/>
          </p:cNvSpPr>
          <p:nvPr/>
        </p:nvSpPr>
        <p:spPr>
          <a:xfrm>
            <a:off x="480431" y="1176867"/>
            <a:ext cx="8183138" cy="3676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Experimentation Areas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Layer Depth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Add or remove convolutional and pooling layers to observe the impact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Filter Size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Experiment with kernel sizes (e.g., 3 × 3, 5 × 5)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Adjust the learning rate to improve convergence speed and accuracy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9460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6E69603-3E1C-9D28-7B54-FBD72929E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98D169A-EA82-182F-236E-65118EA172F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C2CBB7-230D-EE04-D4B8-F721BC57117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Build, train, evaluate, and experiment with CNNs for CIFAR-10 classification using PyTorch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0814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E702B41-DDD3-B2F7-CF1C-27141A135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FB31EE61-4269-79EA-F919-89D23732742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Regularization and Data Augmentation for CNNs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C5B88A4-BF38-F46F-A617-DD846752B18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1421860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764494A-9B5B-BCA6-0EF7-EB9552C90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3729D1B-38F9-F427-B5F6-D7FB206A130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Overfitting in CNNs and Methods to Prevent It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F30FB7-A547-42F3-73E3-46D14DA6B1F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Overfitting?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Occurs when a model performs well on the training data but fails to generalize to unseen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 CNNs, overfitting is common due to the large number of parameters in deep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Methods to Prevent Overfitting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Dropout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Randomly sets a fraction of neurons to zero during training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Prevents co-adaptation of neurons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Controlled by a dropout rate (e.g., 0.5)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Batch Normalization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Normalizes the input of each layer to stabilize training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Reduces internal covariate shift and allows higher learning rates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Data Augmentation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Increases dataset size artificially by applying transformations to images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Examples: rotation, flipping, scaling, cropping, brightness adjustment.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348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ADB210E-1489-2B5F-E679-42F98B26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AB5EF82-12C7-CE8B-5334-23453A78DE9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Data Augmentation Techniques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2032FD-8FCD-B193-AE88-B20C6EB4367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Common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Rotation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Rotates the image by a specified angle range (e.g., -30° to 30°)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Flipping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Horizontally or vertically flips the image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Scaling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Resizes the image by zooming in or out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Cropping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Extracts random portions of the image</a:t>
            </a:r>
          </a:p>
        </p:txBody>
      </p:sp>
    </p:spTree>
    <p:extLst>
      <p:ext uri="{BB962C8B-B14F-4D97-AF65-F5344CB8AC3E}">
        <p14:creationId xmlns:p14="http://schemas.microsoft.com/office/powerpoint/2010/main" val="26092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974FDCB-416E-85D0-0C60-0CA02CC1C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79FD980-1FA8-0386-1EBE-889CE211265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/>
              <a:t>Implementing Regularization and Data Augmentation in CNN Training</a:t>
            </a:r>
            <a:endParaRPr sz="1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0B3BD9-16C1-4380-B980-5E301E8B77F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Use Both?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 reduces the complexity of the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 augmentation increases the diversity of the training data, improving generalization</a:t>
            </a:r>
          </a:p>
        </p:txBody>
      </p:sp>
    </p:spTree>
    <p:extLst>
      <p:ext uri="{BB962C8B-B14F-4D97-AF65-F5344CB8AC3E}">
        <p14:creationId xmlns:p14="http://schemas.microsoft.com/office/powerpoint/2010/main" val="39967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4AD3F61-F46C-894E-E462-F3C4D895C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639AD9E-A1DC-A41A-49B2-C3C6AD9422F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250F7A9-4DA3-145E-3183-41AD0C9BF48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Apply dropout, batch normalization, and data augmentation to improve CNN performance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600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DF1E753-0EE4-C6E8-A5EE-95545D12E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65DCFE8-E7F2-8D3B-0A69-6B498F106E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CNN Project </a:t>
            </a:r>
            <a:br>
              <a:rPr lang="en-US" dirty="0"/>
            </a:br>
            <a:r>
              <a:rPr lang="en-US" dirty="0"/>
              <a:t>Image Classification on Fashion MNIST or CIFAR-10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E4F1DA4D-4DE3-447A-AD09-2260E6C2329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1428466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CB8D0CA-7B0D-4265-7A71-532535A83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04A5083-7D40-6780-B190-2978D8A7EF5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Applying CNN Architecture to a Larger Dataset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CB787E-5250-4CEF-0F4F-B4E1A785D90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Larger Datasets?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Larger datasets like CIFAR-10 or Fashion MNIST represent more realistic and diverse challenges compared to toy datasets like MNIST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They require deeper architectures, careful regularization, and augmentation for optimal performance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46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1B2FB39-4B0A-DB82-A54B-DA1C05ADB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36A7461-A4AF-32E6-CD3F-161CCC08389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354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Experimenting with Architecture Design, Regularization, and Augmentation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9B13E0-659B-47A6-F7C5-D5603646EE06}"/>
              </a:ext>
            </a:extLst>
          </p:cNvPr>
          <p:cNvSpPr txBox="1">
            <a:spLocks/>
          </p:cNvSpPr>
          <p:nvPr/>
        </p:nvSpPr>
        <p:spPr>
          <a:xfrm>
            <a:off x="480431" y="1126067"/>
            <a:ext cx="8183138" cy="3726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Techniques to Improve Performance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Architectural Modifications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Add more convolutional layers or change kernel sizes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Use more filters in deeper layers to capture complex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Apply dropout in dense layers and batch normalization in convolutional layers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Prevent overfitting in deeper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 Augmentation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Use techniques like random flipping, cropping, and rotation to improve generalization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9764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B3D4ED3-4272-200F-5C6A-A074F6B3B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EE05371-5A57-8B8F-4265-E1566C5748D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Python’s </a:t>
            </a:r>
            <a:r>
              <a:rPr lang="en-US" sz="2400" i="1" dirty="0" err="1"/>
              <a:t>os</a:t>
            </a:r>
            <a:r>
              <a:rPr lang="en-US" sz="2400" dirty="0"/>
              <a:t> and </a:t>
            </a:r>
            <a:r>
              <a:rPr lang="en-US" sz="2400" i="1" dirty="0"/>
              <a:t>sys</a:t>
            </a:r>
            <a:r>
              <a:rPr lang="en-US" sz="2400" dirty="0"/>
              <a:t> Modules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789731-6617-7DDE-45D6-A930942129A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Barlow" pitchFamily="2" charset="77"/>
              </a:rPr>
              <a:t>os</a:t>
            </a: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 Module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Provides functions to interact with the operating system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sys Module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Provides access to system-specific parameters and functions</a:t>
            </a:r>
          </a:p>
        </p:txBody>
      </p:sp>
    </p:spTree>
    <p:extLst>
      <p:ext uri="{BB962C8B-B14F-4D97-AF65-F5344CB8AC3E}">
        <p14:creationId xmlns:p14="http://schemas.microsoft.com/office/powerpoint/2010/main" val="115960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A348918-D89A-E67C-110F-8D9F73FF7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ECBA04-12A6-8FDB-C76C-88AEAF8F0C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Analyzing Model Performance and Tuning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1EC1B7-FDCF-3535-A00B-C74F105147B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Evaluation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Accuracy: Overall classification correctness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Loss: Measures the difference between predictions and ground truth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Confusion Matrix: Highlights misclassified classes for deeper insights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7495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E7BF6F8-971A-21A1-C8B8-6D3CD8A53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04744C5-E83D-D054-63F3-08283F78C4F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07301B-20C2-FAC5-88C3-CD14A2C2554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Build, train, and optimize a CNN for Fashion MNIST or CIFAR-10 image classification, experimenting with regularization and data augmentation to achieve the best performance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4881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D324486F-F3AE-23D5-8A51-5DDF0784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C4E60372-68E4-C03E-7993-AE47F6FF213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4" y="309225"/>
            <a:ext cx="8286153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11: </a:t>
            </a:r>
            <a:r>
              <a:rPr lang="en-US" sz="1600" dirty="0"/>
              <a:t>Recurrent Neural Networks (RNNs) and Sequence Modeling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B9688D3C-93A3-A422-B9EF-ACB054ACCB3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F2533DA4-3F35-7688-9CFF-3836F1D5B9F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Sequence Modeling and RNNs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EB30934A-4CE3-22C3-1EA5-51236D2E02F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45DC35C0-9BEC-ECD8-A55B-F9B3E3098D3C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311083"/>
            <a:ext cx="6896100" cy="6004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1400" dirty="0"/>
              <a:t>Understanding RNN Architecture and Backpropagation Through Time (BPTT)</a:t>
            </a:r>
            <a:endParaRPr sz="1400"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6B32C533-99A4-CE9D-3D91-8ECB3369A47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55252153-50E4-F902-0C06-CF88EF31D29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Long Short-Term Memory (LSTM) Networks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7CA75112-2827-16A2-3283-5E6E7B9A734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3FBEE686-3E12-4045-89B1-5E9D21AE543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Gated Recurrent Units (GRUs)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614D7D4E-F033-7F5D-C0D7-55F0DED7734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DA9A7910-C716-B96E-FBAD-984A68B9203A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Text Preprocessing and Word Embeddings for RNNs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8B56826F-A6F4-3CC8-C64C-2E22FD25D02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0BE8315F-7606-355F-2AC9-D231834FDE5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Sequence-to-Sequence Models and Applications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288468A8-623E-A86C-C9F2-3615977BE1A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A7D09150-22C7-9250-F11F-3D6C9F542B5C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RNN Project – Text Generation or Sentiment Analysis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334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4B34B9F-0A04-865A-963C-9A1DC3FB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8EB5D7D-DC39-E995-032F-134ADA5820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Sequence Modeling and RNNs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1B8AF30-AD14-0E4D-0AAF-1A9ABFA6466E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5107999"/>
      </p:ext>
    </p:extLst>
  </p:cSld>
  <p:clrMapOvr>
    <a:masterClrMapping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65E055F-1DF5-5D34-0BFC-C0E551FCB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E236F1A-C461-9CAA-B873-1D04A590C6C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Sequence Modeling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3B7248-C101-71E8-2383-566D6247CEA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Sequence Modeling?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Involves predicting or generating outputs based on sequential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Capture temporal or contextual dependencies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Why Is Sequence Modeling Important?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Natural Language Processing (NLP)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Tasks like language modeling, machine translation, and sentiment analysis depend on understanding sequential relationships in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Time-Series Analysis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Sequence models are essential for tasks like stock price prediction, weather forecasting, and sensor data analysis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29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6E324D-6079-ACB9-8425-9A863354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F389B0E-E9A9-0489-FEDB-C7C8EF6D831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Recurrent Neural Networks (RNNs)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5F30B1-544E-63D9-3A94-10FDB186A88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Are RNNs?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Specialized neural networks for sequence modeling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They include recurrent connections that allow them to maintain a "memory" of previous inputs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Structure of an RNN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Input Layer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Processes sequential data one step at a time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Hidden State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Maintains information about past inputs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Recurrent Connections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Pass hidden states from one time step to the next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9604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A2820EA-F2CF-C421-31A5-2818CB4E6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D6BF387-C834-F4C9-55E0-E874AC04BF5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Recurrent Neural Networks (RNNs)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B5B6B4-64FB-1CBE-6489-3A52CB905B5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Concepts in RNNs: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Hidden States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Represent memory at each time step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Recurrent Connections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Enable information sharing across time 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Vanishing Gradient Problem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Challenges in training long sequences due to diminishing gradients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0135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34362D2-0B99-2B45-A2C8-B4B49F17E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A7B323D-7F62-2BD3-DB7F-EE78E876A89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Key Applications of RNNs in Machine Learning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10CBF2C-7625-8E24-344A-89DD259905B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Text Generation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Generate new text based on learned patterns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Language Translation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Convert text from one language to another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Stock Price Prediction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Predict future stock prices using historical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Speech Recognition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Understand spoken words and phrases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Video Frame Prediction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Anticipate future frames in video sequences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375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8F49640-2929-CEC1-30E5-766F20C02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B60707C-E86B-EA12-0329-81AB9142365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D50F98-8386-0127-5AB2-A358E5550FF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Preprocess a text dataset for use in RNNs and set up an environment in TensorFlow or PyTorch for building RNNs</a:t>
            </a:r>
            <a:endParaRPr lang="en-US" sz="7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7782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368E8C1-5A49-2076-1ED8-5C032AB79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F557640E-1034-C8B4-87B7-911E8A97DA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Understanding RNN Architecture and Backpropagation Through Time (BPTT)</a:t>
            </a:r>
            <a:endParaRPr sz="3200"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4AB3288-C27F-7083-B141-9263B431D1F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4400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/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Overview of Python and its Role in AI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FEB5731-11BA-BCB5-2310-1311014E8E5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Why Python for AI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Applications of Python in AI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Machine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Deep Learning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Data Science and Analytics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Natural Language Processing (NLP)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Automation and Scripting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BBE009A-935D-DFE6-B843-58FD8D3E5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F77590F-A51E-82F9-1EB2-0E9ED2FF420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60FB7B-8ED1-DB74-08B5-F0B22DFCBA9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Command-Line Task Manager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Additional Features to Add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Add deadlines or priorities for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Export tasks to a JSON or CSV file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Support command-line arguments for quicker task management</a:t>
            </a:r>
          </a:p>
        </p:txBody>
      </p:sp>
    </p:spTree>
    <p:extLst>
      <p:ext uri="{BB962C8B-B14F-4D97-AF65-F5344CB8AC3E}">
        <p14:creationId xmlns:p14="http://schemas.microsoft.com/office/powerpoint/2010/main" val="2117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C60B136-206D-D7BE-A50E-17A576F69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A009A5D-65F3-B9B8-E67D-0207AD474BC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Detailed Architecture of RNNs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0AB4661-E2AA-2E4A-F53F-5ECA6BBC289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Components of an RNN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Input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Takes sequential data as input at each time step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Hidden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Maintains a "memory" of past inputs through recurrent connections. The hidden state at time 𝑡(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) is calculated as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= 𝑓 ( 𝑊</a:t>
            </a:r>
            <a:r>
              <a:rPr lang="en-US" sz="1100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⋅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𝑡−1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+ 𝑊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𝑥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⋅ 𝑥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+ 𝑏</a:t>
            </a:r>
            <a:r>
              <a:rPr lang="en-US" sz="1100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)   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​𝑊</a:t>
            </a:r>
            <a:r>
              <a:rPr lang="en-US" sz="1000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: Weight matrix for recurrent connections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𝑊</a:t>
            </a:r>
            <a:r>
              <a:rPr lang="en-US" sz="1000" baseline="-25000" dirty="0">
                <a:solidFill>
                  <a:schemeClr val="bg1"/>
                </a:solidFill>
                <a:latin typeface="Barlow" pitchFamily="2" charset="77"/>
              </a:rPr>
              <a:t>𝑥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​: Weight matrix for input connections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𝑏</a:t>
            </a:r>
            <a:r>
              <a:rPr lang="en-US" sz="1000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: Bias term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𝑓 : Non-linear activation function (e.g., tanh, </a:t>
            </a: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)</a:t>
            </a: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Output Layer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Produces output 𝑦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​ based on the hidden state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𝑦</a:t>
            </a:r>
            <a:r>
              <a:rPr lang="en-US" sz="10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= 𝑔 ( 𝑊</a:t>
            </a:r>
            <a:r>
              <a:rPr lang="en-US" sz="1000" baseline="-25000" dirty="0">
                <a:solidFill>
                  <a:schemeClr val="bg1"/>
                </a:solidFill>
                <a:latin typeface="Barlow" pitchFamily="2" charset="77"/>
              </a:rPr>
              <a:t>𝑦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⋅ </a:t>
            </a: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0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+ 𝑏</a:t>
            </a:r>
            <a:r>
              <a:rPr lang="en-US" sz="1000" baseline="-25000" dirty="0">
                <a:solidFill>
                  <a:schemeClr val="bg1"/>
                </a:solidFill>
                <a:latin typeface="Barlow" pitchFamily="2" charset="77"/>
              </a:rPr>
              <a:t>𝑦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) 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Barlow" pitchFamily="2" charset="77"/>
              </a:rPr>
              <a:t>𝑔: Activation function (e.g., </a:t>
            </a:r>
            <a:r>
              <a:rPr lang="en-US" sz="900" dirty="0" err="1">
                <a:solidFill>
                  <a:schemeClr val="bg1"/>
                </a:solidFill>
                <a:latin typeface="Barlow" pitchFamily="2" charset="77"/>
              </a:rPr>
              <a:t>softmax</a:t>
            </a:r>
            <a:r>
              <a:rPr lang="en-US" sz="900" dirty="0">
                <a:solidFill>
                  <a:schemeClr val="bg1"/>
                </a:solidFill>
                <a:latin typeface="Barlow" pitchFamily="2" charset="77"/>
              </a:rPr>
              <a:t> for classification)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13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579E82C-0F0C-3BD0-720F-B1E0C4E7C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B6D7428-E00A-C777-468B-BF2BD39EC6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Backpropagation Through Time (BPTT)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B98F0-BDBE-B649-D328-1DBD088E927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What is BPTT?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Extension of standard backpropagation to handle sequential data in RNNs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It calculates gradients for each time step and propagates them backward through the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chemeClr val="bg1"/>
                </a:solidFill>
                <a:latin typeface="Barlow" pitchFamily="2" charset="77"/>
              </a:rPr>
              <a:t>Steps of BPTT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Unroll the RNN across the sequence for a fixed number of time steps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Compute the loss for each time step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Backpropagate the errors across all time steps to update weights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chemeClr val="bg1"/>
                </a:solidFill>
                <a:latin typeface="Barlow" pitchFamily="2" charset="77"/>
              </a:rPr>
              <a:t>Challenges in BPTT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Vanishing Gradient Problem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Gradients diminish exponentially as they are propagated back through time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Leads to difficulty in learning long-term dependencies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Exploding Gradient Problem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Gradients grow exponentially, causing numerical instability during 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chemeClr val="bg1"/>
                </a:solidFill>
                <a:latin typeface="Barlow" pitchFamily="2" charset="77"/>
              </a:rPr>
              <a:t>Solutions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Use gradient clipping to handle exploding gradients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Use architectures like Long Short-Term Memory (LSTM) or Gated Recurrent Units (GRU) to mitigate the vanishing gradient problem</a:t>
            </a:r>
          </a:p>
        </p:txBody>
      </p:sp>
    </p:spTree>
    <p:extLst>
      <p:ext uri="{BB962C8B-B14F-4D97-AF65-F5344CB8AC3E}">
        <p14:creationId xmlns:p14="http://schemas.microsoft.com/office/powerpoint/2010/main" val="41348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F337D22-A477-349B-FD9B-4454B7E3C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654913B-6CED-AC51-8C78-70C730D640F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Limitations of Vanilla RNNs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6BD0F7-8F8D-0A19-6214-031DF07A239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Short-Term Memory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Struggle to learn dependencies in long sequences due to vanishing gradients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Sequential Computation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Cannot parallelize training across time steps, making them computationally expensive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Sensitive Initialization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Performance depends heavily on proper weight initialization and learning rates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9856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2F03F6D-AFCE-375E-D568-7352251B8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C215E4E-F29B-17A1-41D6-AB006AABA58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897294-A738-1600-CC3C-AF4318638EB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Build a simple RNN model for text classification using TensorFlow or PyTorch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Train the RNN and observe how it captures sequence patterns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6998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E7B9581-7C5A-F574-D202-E4521A266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8AC83F93-2BD0-80D3-07B2-D9B8B24D7B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Long Short-Term Memory (LSTM) Networks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82CDE007-FE78-A1ED-0A54-8862EB9BEF7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8736759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2D432B3-4035-DCB0-612C-F0B225DDC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2215D38-E5AD-CC3E-7B65-87834D6B32D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Introduction to LSTMs and How They Address RNN Limitations</a:t>
            </a:r>
            <a:endParaRPr sz="16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973216-524C-5F59-F9DE-C83E46338F6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Are LSTMs?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Type of Recurrent Neural Network (RNN) specifically designed to handle long-term dependencies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LSTMs mitigate the vanishing gradient problem by using specialized gates to manage the flow of information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Key Features of LSTMs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Memory Cells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Maintain a long-term memory state across sequences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Gated Mechanism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Regulates how much information to keep, update, or forget at each time step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Effective for Long Sequences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Handles sequential data with dependencies across many time steps.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2862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565FB9F-F468-C16A-57E9-B8FAECEF7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7B6440D-B1F8-2F4E-48C5-F7893A27B44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Introduction to LSTMs and How They Address RNN Limitations</a:t>
            </a:r>
            <a:endParaRPr lang="en-US" sz="16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9CB9EF2-D543-B253-C5D0-0A4A1312A6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Advantages Over Vanilla RNNs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Retains long-term dependencies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Prevents gradient-related issues during 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Outperforms RNNs on tasks like language modeling, speech recognition, and time-series forecasting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3909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431198F-C5B0-DD42-D2F7-D66A661E1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B72AF21-6A02-C6EA-E93C-614291F6722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LSTM Cell Structure: Input, Forget, and Output Gates</a:t>
            </a:r>
            <a:endParaRPr lang="en-US"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ADFE17-0FA8-B4D6-C82A-FBF49CE68BD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Forget Gate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Decides what information to discard from the cell state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=  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σ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 (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W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f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 . dot  [h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t-1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x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] + b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f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) ]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W</a:t>
            </a:r>
            <a:r>
              <a:rPr lang="en-US" sz="1100" baseline="-25000" dirty="0" err="1">
                <a:solidFill>
                  <a:schemeClr val="bg1"/>
                </a:solidFill>
                <a:latin typeface="Barlow" pitchFamily="2" charset="77"/>
              </a:rPr>
              <a:t>f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 Weight matrix for the forget gate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𝑓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 Forget gate output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𝑥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 Input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𝑡− 1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: Previous hidden state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Input Gate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Decides what new information to add to the cell state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 =  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σ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(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i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​⋅ [h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t−1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​,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x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​] + b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i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​)</a:t>
            </a:r>
            <a:br>
              <a:rPr lang="en-US" sz="1400" dirty="0">
                <a:solidFill>
                  <a:schemeClr val="bg1"/>
                </a:solidFill>
                <a:latin typeface="Barlow" pitchFamily="2" charset="77"/>
              </a:rPr>
            </a:b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100" dirty="0">
                <a:solidFill>
                  <a:schemeClr val="bg1"/>
                </a:solidFill>
                <a:latin typeface="Barlow" pitchFamily="2" charset="77"/>
              </a:rPr>
              <a:t>σ: 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Sigmoid activation function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𝑊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𝑖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: Weight matrix for the input gate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 − 1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: Hidden state from the previous time step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𝑥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𝑡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: Current input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𝑏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 𝑖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 Bias for the input gate</a:t>
            </a:r>
          </a:p>
        </p:txBody>
      </p:sp>
    </p:spTree>
    <p:extLst>
      <p:ext uri="{BB962C8B-B14F-4D97-AF65-F5344CB8AC3E}">
        <p14:creationId xmlns:p14="http://schemas.microsoft.com/office/powerpoint/2010/main" val="281115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152ADE9-FB86-9457-EFFE-0D127E4A7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F1F0DB9-21C5-294A-B2C2-C4BE4CF4A57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LSTM Cell Structure: Input, Forget, and Output Gates</a:t>
            </a:r>
            <a:endParaRPr lang="en-US"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C66AE39-A299-0BFE-9147-A0452D567F7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Cell State Update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Combines the forget gate and input gate results to update the cell state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 = f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. dot C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t-1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+ i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. dot C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t’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Output Gate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Decides what information to output at each time step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o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 = 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σ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1400" dirty="0">
                <a:solidFill>
                  <a:schemeClr val="bg1"/>
                </a:solidFill>
                <a:latin typeface="Barlow" pitchFamily="2" charset="77"/>
              </a:rPr>
              <a:t>(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o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 ⋅  [h</a:t>
            </a:r>
            <a:r>
              <a:rPr lang="en-US" sz="1400" baseline="-25000" dirty="0">
                <a:solidFill>
                  <a:schemeClr val="bg1"/>
                </a:solidFill>
                <a:latin typeface="Barlow" pitchFamily="2" charset="77"/>
              </a:rPr>
              <a:t>t−1 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​, 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x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t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 ] + </a:t>
            </a:r>
            <a:r>
              <a:rPr lang="en-US" sz="1400" dirty="0" err="1">
                <a:solidFill>
                  <a:schemeClr val="bg1"/>
                </a:solidFill>
                <a:latin typeface="Barlow" pitchFamily="2" charset="77"/>
              </a:rPr>
              <a:t>b</a:t>
            </a:r>
            <a:r>
              <a:rPr lang="en-US" sz="1400" baseline="-25000" dirty="0" err="1">
                <a:solidFill>
                  <a:schemeClr val="bg1"/>
                </a:solidFill>
                <a:latin typeface="Barlow" pitchFamily="2" charset="77"/>
              </a:rPr>
              <a:t>o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​)</a:t>
            </a:r>
            <a:br>
              <a:rPr lang="en-US" sz="1400" dirty="0">
                <a:solidFill>
                  <a:schemeClr val="bg1"/>
                </a:solidFill>
                <a:latin typeface="Barlow" pitchFamily="2" charset="77"/>
              </a:rPr>
            </a:b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W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o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: Weight matrix for the output gate</a:t>
            </a:r>
          </a:p>
          <a:p>
            <a:pPr marL="1714500" lvl="3" indent="-342900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𝑏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𝑜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: Bias for the output gate</a:t>
            </a:r>
          </a:p>
        </p:txBody>
      </p:sp>
    </p:spTree>
    <p:extLst>
      <p:ext uri="{BB962C8B-B14F-4D97-AF65-F5344CB8AC3E}">
        <p14:creationId xmlns:p14="http://schemas.microsoft.com/office/powerpoint/2010/main" val="15836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344FB3D-ADB1-5A62-ACFE-1C65A2FA5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22A0BBE-356F-CDC6-C361-777E8354CD3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Applications of LSTMs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D059F2-170A-AD69-14D7-D80E0E1899F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Natural Language Processing (NLP)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Sentiment analysis, machine translation, text generation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Time-Series Forecasting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Predicting stock prices, weather patterns, or sales trends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Speech Recognition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Converting spoken words into text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Anomaly Detection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Identifying unusual patterns in sequential data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758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9FEF48E7-F096-7F4D-66A9-6BFEAB50C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743548BF-6085-8D66-D086-F73B631D7EE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2: </a:t>
            </a:r>
            <a:r>
              <a:rPr lang="en-US" dirty="0"/>
              <a:t>Data Science Essentials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79CE943E-05D9-8DE3-C68A-E6E464B1A22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EF6B9721-67D2-756D-4DFD-31F62F06195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NumPy for Numerical Computing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2B6CB05E-FF2C-D0F4-E9CE-5A592F60393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D7B16225-2646-A776-FE94-BA0A187F80B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NumPy Operations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A84E4725-2DE1-C169-F823-5E0787E705C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ECA5542C-604E-C404-23C1-30A3B943C0F4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Pandas for Data Manipulation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4DB87D61-C49F-05DD-2E31-879AE89D679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0333A871-084D-62D1-39D6-1DA888BF890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Data Cleaning and Preparation with Pandas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15E2340D-44AE-9A7E-42FC-80AF195AA2C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2F5FEB0F-DA99-21B2-C3E7-1F8CB37E5DB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Data Aggregation and Grouping in Pandas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A37AF317-73FE-8C85-71BB-54D5F85FE35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0AB05FB3-94F6-81C8-AC94-A1A20EDE3CF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Data Visualization with Matplotlib and Seaborn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6BAF904A-AAA0-85A5-E9E6-606AAC5B9BE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A6F846C2-81FD-47DC-DA13-512302A0942E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Exploratory Data Analysis (EDA) Project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689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53C7F89-F9F8-E098-B723-AE2B3CACA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4EEC821-FABE-09FE-ACAD-689B5ECE539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0CF73C8-12A6-94FC-92BF-A6E4D41365E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 an LSTM model for sentiment analysis on the IMDB Movie Reviews Dataset and compare its performance with a basic RNN model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7784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BFF91B8-5DC0-4846-D4ED-B7653E03A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1F3D73D-930C-5BA5-2900-62F79511C5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Gated Recurrent Units (GRUs)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9AACAC8-285D-83C2-B1A2-BD01E8BB190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49693204"/>
      </p:ext>
    </p:extLst>
  </p:cSld>
  <p:clrMapOvr>
    <a:masterClrMapping/>
  </p:clrMapOvr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613E2E5-FC27-AE24-BC17-17308E484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E204B21-014A-1814-E798-61165872081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Gated Recurrent Units </a:t>
            </a:r>
            <a:r>
              <a:rPr lang="en-US" sz="1800" dirty="0"/>
              <a:t>(GRUs)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114616-82D6-938C-396C-B94461CA387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Are GRUs?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Simplified variant of Long Short-Term Memory (LSTM) networks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Designed to retain long-term dependencies while reducing computational complexity by having fewer 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Features of GRUs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Simpler Architecture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GRUs have two gates (update and reset) compared to LSTMs' three gates (input, forget, output)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Efficiency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Fewer parameters make GRUs computationally faster and less prone to overfitting on smaller datasets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Retains Performance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Comparable to LSTMs in terms of capturing sequential dependencies.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25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2678BFE-3CA3-BAFE-7A32-9B74975DF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C1629CC-2A13-9A14-6A39-3207148094F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GRU Cell Structure: Update and Reset Gates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494328-7C27-2A4B-917F-B12DD6A8A4F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Update Gate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Determines how much of the previous hidden state to retain and how much to update with new information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Reset Gate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Controls how much of the past information to forget when combining with new input.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Hidden State Update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Combines the new information and the past hidden state based on the reset and update gates</a:t>
            </a:r>
          </a:p>
        </p:txBody>
      </p:sp>
    </p:spTree>
    <p:extLst>
      <p:ext uri="{BB962C8B-B14F-4D97-AF65-F5344CB8AC3E}">
        <p14:creationId xmlns:p14="http://schemas.microsoft.com/office/powerpoint/2010/main" val="245018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C340EEB-C347-E06C-F7CD-313100FC4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69320AA-50E7-C197-B8C9-F567B339809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When to Use GRUs vs. LSTMs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1548ED-6C2E-F4FA-2D3D-300C777BB3C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E23F35FD-51B0-A87B-74F8-8C7E85928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65254"/>
            <a:ext cx="7772400" cy="22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86B5C9D-CC15-6FB3-9733-6970C0DAA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C63890B-075E-FF01-A0DD-CEFA4554170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6E4A20-828C-991E-EADB-14ABEAA3544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 a GRU-based model for the IMDB Movie Reviews Dataset and compare its performance with the LSTM model</a:t>
            </a: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753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12E4AF2-C131-0E44-F796-6628652AF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D68CDE3-7111-A8C6-AC57-161BFBA601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Text Preprocessing and Word Embeddings for RNNs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F23BD2C-F4EE-1A0A-B307-C9FAF5119E67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0676843"/>
      </p:ext>
    </p:extLst>
  </p:cSld>
  <p:clrMapOvr>
    <a:masterClrMapping/>
  </p:clrMapOvr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8526DF0-2F06-79B1-019E-54ED16CC2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AB963A4-9247-EDB8-E8A0-1842EDE68D7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Importance of Text Preprocessing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8AC0846-1949-80F2-4438-04A2AAE2E7D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Text Preprocessing?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Involves cleaning and preparing raw text data to make it suitable for machine learning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Critical step for achieving high performance in Natural Language Processing (NLP)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Steps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Tokenization: Splits text into individual units (e.g., words, sentences)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Example: "I love NLP" → ["I", "love", "NLP"]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Stemming: Reduces words to their root form by removing suffixes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Example: "running", "runner" → "run"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Lemmatization: Converts words to their base form using a vocabulary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Example: "better" → "good”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Why is Preprocessing Important?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Reduces noise in the data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Standardizes input for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Improves feature extraction and model accuracy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2508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EA565F4-A549-D9AC-1E11-24F66CC9D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099F9B6-5FB0-C166-7674-983B4EF8289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Word Embeddings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039AA4E-70F5-826F-12B4-4C5BB404076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Are Word Embeddings?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Dense vector representations of words that capture semantic meaning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Represent words in a continuous vector space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Popular Word Embedding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Word2Vec: 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Models: Continuous Bag of Words (CBOW) and Skip-gram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Captures word relationships based on context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GloVe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 (Global Vectors for Word Representation)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Uses word co-occurrence statistics to generate embeddings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Represents global semantic relationships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Pre-trained Embeddings in Frameworks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Frameworks like TensorFlow and PyTorch offer pre-trained embeddings for quick integration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Benefits of Word Embeddings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Reduce dimensionality | Capture semantic similarity | Improve model generalization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9013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DD9400D-EBDD-7ADD-4293-0FEB50E46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AAB419F-010B-0CB3-CB7D-4A7E9643F45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Using Pre-trained Embeddings for NLP Tasks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56C4961-91D7-DF0A-C3A6-E2CF9B21660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Use Pre-trained Embeddings?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Saves computational resources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Leverages large, well-trained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Boosts performance for downstream tasks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Popular Pre-trained Embeddings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GloVe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: Pre-trained on datasets like Wikipedia and Common Crawl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FastText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: Handles out-of-vocabulary (OOV) words through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subword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embeddings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Embedding Layers in deep learning frameworks like TensorFlow and PyTorch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1412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34F0E347-5969-F47D-B769-1882E9C5B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7FF7D317-E94A-B768-8123-1530DC3972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NumPy for Numerical Computing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A6D3A21-3A5E-B465-F0B7-4E4097A2490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96942970"/>
      </p:ext>
    </p:extLst>
  </p:cSld>
  <p:clrMapOvr>
    <a:masterClrMapping/>
  </p:clrMapOvr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E874696-F600-1420-83FF-7281D8F90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F2451FD-24D5-78F1-5A39-AF7AF781E6E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A7C5234-CC92-73A8-BABE-B564A90EE88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Preprocess a text dataset and integrate word embeddings (e.g.,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GloVe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) into an LSTM model for sentiment analysis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6314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0D7744B-8CDB-EC5F-63A7-FED7E42CC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47FAAA54-1740-8D2B-A845-349E9E8F96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Sequence-to-Sequence Models and Applications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C43526B-8E15-EF9B-B725-41149E2B66E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9038911"/>
      </p:ext>
    </p:extLst>
  </p:cSld>
  <p:clrMapOvr>
    <a:masterClrMapping/>
  </p:clrMapOvr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4EAFCA5-C418-4F3B-642D-FC5A11C77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4019776-E80A-DC03-E725-43D6C422CC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862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Sequence-to-Sequence (Seq2Seq) Models and Their Architecture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FB14C44-5D7E-074A-78C1-044D643F6568}"/>
              </a:ext>
            </a:extLst>
          </p:cNvPr>
          <p:cNvSpPr txBox="1">
            <a:spLocks/>
          </p:cNvSpPr>
          <p:nvPr/>
        </p:nvSpPr>
        <p:spPr>
          <a:xfrm>
            <a:off x="480431" y="1176867"/>
            <a:ext cx="8183138" cy="3676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Are Seq2Seq Models?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Map an input sequence to an output sequence of different lengths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Widely used for tasks like language translation, text summarization, speech-to-text, and chatbots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Architecture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Encoder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Processes the input sequence and encodes it into a fixed-length vector (context vector)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Decoder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Takes the context vector as input and generates the output sequence, step by step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145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C173E2F-DE51-E434-559B-C3F24FE29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3D72C4A-9B2F-D699-E451-677566330F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Encoder-Decoder Framework for Seq2Seq Tasks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A4561D-F96D-0C7D-F31E-5F284A34AB6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How It 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Encoder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Sequentially processes the input sequence using RNN, LSTM, or GRU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Produces a context vector representing the entire input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Decoder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Initializes its hidden state with the encoder's context vector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Generates the output sequence one token at a time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Predicts the next token using the previously generated tokens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957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F71E3D2-AB35-178A-935D-9F760548A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73B3C4D-93FA-87D7-4DF3-CC9D2524D2A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Attention Mechanism Overview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17368A-E344-7489-0220-2C79D953EF3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Attention?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Standard Seq2Seq models compress the entire input sequence into a fixed-length vector, which can lead to information loss for long sequences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Attention Mechanism dynamically focuses on different parts of the input sequence when generating each output token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How Attention Works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Calculates a weight (or score) for each input token based on its relevance to the current decoder state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Outputs a weighted sum of the encoder outputs, creating a context vector for each decoder step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038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9E8F2E8-53A1-BD71-702D-DD9C2B6FE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2355478-8A09-75E8-B3F9-3F7B3CCA23C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272F59-EF1E-D7E6-9FA2-3B92C9E8642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Build a basic Seq2Seq model using LSTMs for translation and experiment with hyperparameters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3447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72F7CE7-C97C-BB38-F3F0-0BF4CDA93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9EB8623C-FF26-ED89-FC65-EE8DFFE169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RNN Project </a:t>
            </a:r>
            <a:br>
              <a:rPr lang="en-US" dirty="0"/>
            </a:br>
            <a:r>
              <a:rPr lang="en-US" dirty="0"/>
              <a:t>Sentiment Analysis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9BCB06F-9A04-2B13-A474-2594C785DF4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5956232"/>
      </p:ext>
    </p:extLst>
  </p:cSld>
  <p:clrMapOvr>
    <a:masterClrMapping/>
  </p:clrMapOvr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682510D-87BF-7CC7-2B67-FC8F2D35A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81E095D-2C26-A068-9AF2-EEC93F99C66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Applying RNN, LSTM, and GRU Models to a Complete Task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312A6F-1946-3113-3E5A-DC1530D0CC6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Project Overview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Choose a task: Sentiment Analysis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Sentiment Analysis: Classify text into categories like positive or negative sentiment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 RNN, LSTM, or GRU models to solve the chosen task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Focus on preprocessing, embedding integration, model architecture, and hyperparameter tuning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405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4E39F4C-9FD1-9DE6-BDD9-B6C19928E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E402788-36D0-5767-D6E9-B25573D8F5D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Analyzing Model Performance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7D8CEA1-8FA7-2A44-03B9-F0AD50A7335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For Sentiment Analysis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Accuracy, Precision, Recall, F1 Score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Tuning Hyperparameters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Embedding size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Number of hidden units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Learning rate and optimizer choice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Sequence length and batch size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5722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B8477EA-B7E6-3A01-5006-92599EC5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F9686F5-1323-9F9F-90D3-418CF3685D9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Experimenting with Architectures and Techniques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583C5A-A31F-BD67-ECDE-E1CE0649528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Architectural Variations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Single-Layer vs. Multi-Layer RNNs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Bidirectional RNNs for improved context capture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Preprocessing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Tokenization, stemming, lemmatization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Padding for sequence uniformity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8691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BCE3CD1-EB90-3BF2-834E-4AF6480CE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B37C83D-B139-D0BA-447F-C7FDC13994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947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the Role of NumPy in Data Science and AI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39DA4A-1927-F02F-8839-EF3EE1E0ADEC}"/>
              </a:ext>
            </a:extLst>
          </p:cNvPr>
          <p:cNvSpPr txBox="1">
            <a:spLocks/>
          </p:cNvSpPr>
          <p:nvPr/>
        </p:nvSpPr>
        <p:spPr>
          <a:xfrm>
            <a:off x="480431" y="1185333"/>
            <a:ext cx="8183138" cy="366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NumPy?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Why Use NumPy in AI?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Performance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Ease of Use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Integration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214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48C8197-FDF3-457B-113E-A8E06EC69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A3A6F6A-A154-DBB7-DF0B-929DE9C27F1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C63F0C-9FCC-C567-F184-AE04502FEB1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Build, train, and optimize RNN, LSTM, or GRU models for Sentiment Analysis</a:t>
            </a: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332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6CC40079-B592-45CF-7DFA-204C8A9A1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8FB0A326-DE48-94E4-5B4F-F549A6B804A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12: </a:t>
            </a:r>
            <a:r>
              <a:rPr lang="en-US" dirty="0"/>
              <a:t>Transformers and Attention Mechanisms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0F3EF4AD-34BA-C683-65F5-F3A6D8D1F66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085FC3A8-EA99-D36D-45FD-610A4B511AE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Attention Mechanisms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24A974FE-C6C2-1895-368E-589F88F68A8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10BE69B3-3AD0-D77A-F60D-6ACDB83A4F1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Transformers Architecture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617DC881-2A26-0F5C-3314-F350E17297E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3C273976-730E-604D-777F-8661AE6CF95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Self-Attention and Multi-Head Attention in Transformers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4BA632B0-810E-DEC1-CA88-7A4288D8007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79F5B7C0-B1EA-55EB-320F-55C4A4C2DFF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Positional Encoding and Feed-Forward Networks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7265599D-B71D-09DE-B10C-5AB7F281259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40798856-6528-5B6F-6B42-0CAAD62BE98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Hands-On with Pre-Trained Transformers – BERT and GPT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8F352AD5-9CC2-444B-EDCB-BDE111FCE3F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431C4036-CB23-28B9-159B-011EC4BCECC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Transformers – BERT Variants and GPT-3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1C2138E3-8ADA-765F-D99B-A43478855C5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946CC6C5-3FFC-DF94-7C0B-B34D5029A55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Transformer Project – Text Summarization or Translation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02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844863F4-ED0A-EDBE-E525-C961E653B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39385F0-09F2-96D5-DFE0-7EA301EABA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Attention Mechanisms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7305212-E88D-D5BE-66B2-3196A1FDBFC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778031"/>
      </p:ext>
    </p:extLst>
  </p:cSld>
  <p:clrMapOvr>
    <a:masterClrMapping/>
  </p:clrMapOvr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687E09C-3A64-D76E-8C28-02933F2D9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2EC34D8-BB9A-D727-66BD-B1385478D4C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852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the Limitations of RNNs and the Need for Attention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26CE05-31E5-33E8-B6AA-DBCDCAB9A946}"/>
              </a:ext>
            </a:extLst>
          </p:cNvPr>
          <p:cNvSpPr txBox="1">
            <a:spLocks/>
          </p:cNvSpPr>
          <p:nvPr/>
        </p:nvSpPr>
        <p:spPr>
          <a:xfrm>
            <a:off x="480431" y="1142999"/>
            <a:ext cx="8183138" cy="3709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Challenges of RNNs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Sequential Processing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Long-Term Dependency Problems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Fixed Context Vector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The Role of Attention Mechanisms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Attention overcomes these limitations by allowing the model to focus on specific parts of the input sequence dynamically during each output generation step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Instead of relying on a single context vector, attention provides a weighted combination of all input tokens relevant to the current output token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8308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E139DD0-5F3A-ED06-969A-A0A3DF569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C68F0D8-E50B-09E4-1A62-10168211336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Basics of the Attention Mechanism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07A20E-EE45-6A41-F3CA-634F51C75CE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Core Components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Queries ( 𝑄 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Represents the current focus of the model (e.g., the current decoder state in Seq2Seq tasks)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Keys ( 𝐾 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Encoded representations of the input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Values ( 𝑉 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information associated with the keys.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878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8E9B571-3AE5-E9B5-F3E5-6A1CA8B24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88BA30F-212F-B60A-AAB9-B496D488E66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Basics of the Attention Mechanism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6B922-BF8A-C1DA-471E-1161447E485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Attention Mechanism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The attention score is computed using the dot product of the query and keys, followed by a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softmax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function to normalize into a probability distribution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The weighted sum of the values forms the context vector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49E6D25-1253-4C4A-A01F-D91D9F45B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250" y="3304117"/>
            <a:ext cx="48895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8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47C24D7-3CBB-64B9-47D5-B949044FF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1616095-E141-3181-AD2A-E76A3174254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Types of Attention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7DA76F-B343-C306-F517-357AC3171F1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Self-Attention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The query, key, and value all come from the same input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Widely used in Transformer models for learning interdependencies within a sequence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Multi-Head Attention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Extends self-attention by applying multiple attention mechanisms in parallel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Captures different aspects of relationships in the sequence</a:t>
            </a:r>
          </a:p>
          <a:p>
            <a:pPr marL="1371600" lvl="3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800" i="1" dirty="0" err="1">
                <a:solidFill>
                  <a:schemeClr val="bg1"/>
                </a:solidFill>
                <a:latin typeface="Barlow" pitchFamily="2" charset="77"/>
              </a:rPr>
              <a:t>MultiHead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( 𝑄 , 𝐾 , 𝑉 ) = </a:t>
            </a:r>
            <a:r>
              <a:rPr lang="en-US" sz="1800" i="1" dirty="0" err="1">
                <a:solidFill>
                  <a:schemeClr val="bg1"/>
                </a:solidFill>
                <a:latin typeface="Barlow" pitchFamily="2" charset="77"/>
              </a:rPr>
              <a:t>Concat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( head</a:t>
            </a:r>
            <a:r>
              <a:rPr lang="en-US" sz="1800" i="1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, head</a:t>
            </a:r>
            <a:r>
              <a:rPr lang="en-US" sz="1800" i="1" baseline="-25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, . . . , </a:t>
            </a:r>
            <a:r>
              <a:rPr lang="en-US" sz="1800" i="1" dirty="0" err="1">
                <a:solidFill>
                  <a:schemeClr val="bg1"/>
                </a:solidFill>
                <a:latin typeface="Barlow" pitchFamily="2" charset="77"/>
              </a:rPr>
              <a:t>head</a:t>
            </a:r>
            <a:r>
              <a:rPr lang="en-US" sz="1800" i="1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) 𝑊</a:t>
            </a:r>
            <a:r>
              <a:rPr lang="en-US" sz="1800" i="1" baseline="30000" dirty="0">
                <a:solidFill>
                  <a:schemeClr val="bg1"/>
                </a:solidFill>
                <a:latin typeface="Barlow" pitchFamily="2" charset="77"/>
              </a:rPr>
              <a:t>𝑂</a:t>
            </a:r>
            <a:r>
              <a:rPr lang="en-US" sz="1800" i="1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where each head computes attention with different learned projections of 𝑄, 𝐾, and 𝑉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79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0BF7E5A-3DF5-C73B-07AA-694879554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B5A43F0-5F3A-4077-7ADF-6C26BBF3A4F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966C38-617C-861F-6A01-0B0F7760CCF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Implement a basic Attention Mechanism using NumPy or PyTorch and visualize its impact on a simple sequence task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1198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B6F55AD9-C9A3-3565-ACC0-CBCC49357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5033DE52-9CB8-A8F3-20E4-7C6318DA67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</a:t>
            </a:r>
            <a:br>
              <a:rPr lang="en-US" dirty="0"/>
            </a:br>
            <a:r>
              <a:rPr lang="en-US" dirty="0"/>
              <a:t>Transformers Architecture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D578D93-78AD-92A2-5111-52E3D29D2D5A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7380936"/>
      </p:ext>
    </p:extLst>
  </p:cSld>
  <p:clrMapOvr>
    <a:masterClrMapping/>
  </p:clrMapOvr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60D205F-A5ED-D8AB-E2B1-BBDA86E83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10919D6-9C02-C34F-2E0B-613C0E0056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the Transformer Architecture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DC4862-50B0-8EC4-9E47-68EB345B21C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a Transformer?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Neural network architecture introduced in the paper "Attention is All You Need”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It relies entirely on the attention mechanism to process sequential data without using recurrence or convolution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Transformative for NLP tasks like translation, summarization, and text generation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589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395C869-6D3A-73F8-0409-AA46B629B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94A6D4B-5801-7569-2D93-1780846E89A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Creating and Manipulating NumPy Arrays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A956A8-0258-385B-C1F1-46396E77A50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Import NumPy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Arrays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From a list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Using built-in functions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Manipulating Arrays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Change shape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Add dimensions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1191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BB25423-2D15-225C-329C-3B675B555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2121750-C3E6-DE61-2E6A-DBDABAAD00F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Overview of the Transformer Architecture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B6A073-024A-2AEC-A045-04F652516DB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Components of the Transformer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Encoder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Processes the input sequence and generates a contextualized representation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Consists of multiple identical layers, each with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Self-Attention Mechanism: Captures dependencies between all input tokens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Feed-Forward Neural Network (FFNN): Processes the attention outputs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Decoder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Generates the output sequence one token at a time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Consists of multiple identical layers, each with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Masked Self-Attention Mechanism: Prevents the decoder from attending to future tokens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Encoder-Decoder Attention: Attends to encoder outputs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Feed-Forward Neural Network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Workflow: Input sequence → Encoder → Context vectors → Decoder → Output sequence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657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D4C803-AF2E-F191-1F94-8DD5CEFDE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3C3F64B-4F6C-2E9E-29B7-48AA9ED3B0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Detailed Breakdown of the Transformer Model Layers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A4634F-49BB-51ED-4A10-80D6F098D35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Self-Attention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Captures relationships between all tokens in the input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Computes the importance of each token to all other tokens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Positional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Since Transformers lack recurrence, positional encoding injects information about the token order into the model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Feed-Forward Neural Network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Applies a position-wise FFNN to the outputs of the attention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Non-linear transformation enhances the representation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Layer Normalization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Stabilizes training by normalizing inputs within each layer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Multi-Head Attention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Combines multiple self-attention mechanisms to learn various aspects of relationships within the sequence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9968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4B18AD7-9C36-3A6D-B56E-35EA0EB6D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FC0B1F5-C4C5-3A84-5312-73AF570CC8E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Key Differences Between Transformers and RNNs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7F533C-6C4D-4366-5ABA-9A94D7C40E9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6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6DD64989-2857-9ACA-FA41-F89455BCF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56789"/>
            <a:ext cx="7772400" cy="269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0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D117BAC-7182-4777-BEB8-A638EB98C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A542EA8-7998-6351-4266-1F1CDF7CED6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E34A4A-49E3-E36E-A9E3-506CC22A955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Visualize the architecture of a Transformer model and set up an environment for working with Transformers using PyTorch and/or TensorFlow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0264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530B440-2576-C340-761C-72061BD7A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67D5B816-B19D-BFCB-23CA-709459A774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Self-Attention and Multi-Head Attention in Transformers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F3EDE42-D4AA-FE33-E351-2CCA79281BD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2847620"/>
      </p:ext>
    </p:extLst>
  </p:cSld>
  <p:clrMapOvr>
    <a:masterClrMapping/>
  </p:clrMapOvr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EE489A4-7D1C-0689-432D-4C339786A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3005C34-E966-7B83-ADA4-498544FED26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Self-Attention Mechanism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73BCEB1-EE74-5B4B-A8DC-594D10F2A1E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Self-Attention?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Allows a model to dynamically focus on different parts of an input sequence when encoding a token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It captures dependencies across all tokens in a sequence, enabling context-aware representations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Steps in Self-Attention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Compute Attention Scores: 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Calculate dot products between the query ( 𝑄 ) and key ( 𝐾 ) vectors for all tokens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Scale by the square root of the key dimension ( 𝑑</a:t>
            </a:r>
            <a:r>
              <a:rPr lang="en-US" sz="1100" baseline="-25000" dirty="0">
                <a:solidFill>
                  <a:schemeClr val="bg1"/>
                </a:solidFill>
                <a:latin typeface="Barlow" pitchFamily="2" charset="77"/>
              </a:rPr>
              <a:t>𝑘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​ ) to stabilize gradients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Apply the </a:t>
            </a:r>
            <a:r>
              <a:rPr lang="en-US" sz="1100" dirty="0" err="1">
                <a:solidFill>
                  <a:schemeClr val="bg1"/>
                </a:solidFill>
                <a:latin typeface="Barlow" pitchFamily="2" charset="77"/>
              </a:rPr>
              <a:t>softmax</a:t>
            </a: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 function to convert scores into probabilities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Weight Values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Use the attention scores to compute a weighted sum of value ( 𝑉 ) vectors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math equation with white text&#10;&#10;Description automatically generated">
            <a:extLst>
              <a:ext uri="{FF2B5EF4-FFF2-40B4-BE49-F238E27FC236}">
                <a16:creationId xmlns:a16="http://schemas.microsoft.com/office/drawing/2014/main" id="{E95D6847-2961-B890-1A56-7FBC09120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6754" y="3839399"/>
            <a:ext cx="3510492" cy="78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1DCA6B5-5236-9AD2-3F51-99787D328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B642BF1-C17D-4CBC-5637-FC7CCB74A7C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Multi-Head Attention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D79410-0C8C-6C43-84BC-4BFE02F771F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What is Multi-Head Attention?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Applies several attention mechanisms in parallel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Each attention "head" focuses on different aspects of the sequence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Linear Projections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Project 𝑄, 𝐾, and 𝑉 into multiple subspaces using learned weight matrices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Apply Self-Attention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Perform self-attention for each head independently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Concatenate Outputs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Combine outputs from all heads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Final Linear Projection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Project concatenated outputs back into the original dimension</a:t>
            </a: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	</a:t>
            </a:r>
            <a:r>
              <a:rPr lang="en-US" sz="1100" b="1" dirty="0" err="1">
                <a:solidFill>
                  <a:schemeClr val="bg1"/>
                </a:solidFill>
                <a:latin typeface="Barlow" pitchFamily="2" charset="77"/>
              </a:rPr>
              <a:t>MultiHead</a:t>
            </a: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 ( 𝑄 , 𝐾 , 𝑉 )  =  </a:t>
            </a:r>
            <a:r>
              <a:rPr lang="en-US" sz="1100" b="1" dirty="0" err="1">
                <a:solidFill>
                  <a:schemeClr val="bg1"/>
                </a:solidFill>
                <a:latin typeface="Barlow" pitchFamily="2" charset="77"/>
              </a:rPr>
              <a:t>Concat</a:t>
            </a: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 ( head</a:t>
            </a:r>
            <a:r>
              <a:rPr lang="en-US" sz="1100" b="1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 , head</a:t>
            </a:r>
            <a:r>
              <a:rPr lang="en-US" sz="1100" b="1" baseline="-25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 , . . . , </a:t>
            </a:r>
            <a:r>
              <a:rPr lang="en-US" sz="1100" b="1" dirty="0" err="1">
                <a:solidFill>
                  <a:schemeClr val="bg1"/>
                </a:solidFill>
                <a:latin typeface="Barlow" pitchFamily="2" charset="77"/>
              </a:rPr>
              <a:t>head</a:t>
            </a:r>
            <a:r>
              <a:rPr lang="en-US" sz="1100" b="1" baseline="-25000" dirty="0" err="1">
                <a:solidFill>
                  <a:schemeClr val="bg1"/>
                </a:solidFill>
                <a:latin typeface="Barlow" pitchFamily="2" charset="77"/>
              </a:rPr>
              <a:t>ℎ</a:t>
            </a:r>
            <a:r>
              <a:rPr lang="en-US" sz="1100" b="1" dirty="0">
                <a:solidFill>
                  <a:schemeClr val="bg1"/>
                </a:solidFill>
                <a:latin typeface="Barlow" pitchFamily="2" charset="77"/>
              </a:rPr>
              <a:t> ) 𝑊</a:t>
            </a:r>
            <a:r>
              <a:rPr lang="en-US" sz="1100" b="1" baseline="-25000" dirty="0">
                <a:solidFill>
                  <a:schemeClr val="bg1"/>
                </a:solidFill>
                <a:latin typeface="Barlow" pitchFamily="2" charset="77"/>
              </a:rPr>
              <a:t>𝑂</a:t>
            </a:r>
            <a:endParaRPr lang="en-US" sz="100" b="1" baseline="-25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929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B66D83E-4579-1224-ABFC-3A0B62BF8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263B35E-09DB-C11D-E2AA-12AD2F09B4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Applications of Multi-Head Attention in NLP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B8EDE-3D65-2E42-0759-796515981B7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Machine Translation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Captures dependencies across languages for better translations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Text Summarization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Identifies key phrases to generate concise summaries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Named Entity Recognition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Focuses on contextual clues to detect entities in text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8929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4CF1250-3680-7787-242A-FCFBF5D5B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804E6B4-0743-67B6-4C0A-DA1932A984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CE266D-D9A0-0DE7-0D1E-B0DDFDF6EEE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Implement a simplified Self-Attention and Multi-Head Attention mechanism and visualize their effects on text sequences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709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2D3722B4-CB66-60A6-538E-4EF6FE25A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368546A-3143-4045-783C-5C491BB3851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Positional Encoding and Feed-Forward Networks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AA74920-7426-A3B9-2215-E268AB5EDC1D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188566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369EBDF-32EC-8854-3C2C-B305C5C6E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8A36344-1C2E-5530-4062-346315181F8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 Operations on Arrays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893EBD-41A4-00B9-35FF-81D3E1214DE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Element-wise Operations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Mathematical Operations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186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AE80CB5-B22C-91A2-8F10-5C50129C7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9EE743B-C4CB-1369-8E6B-F5C946B466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60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Understanding the Role of Positional Encoding in Transformers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A5F974-C210-4368-9CBF-5AEB622460A5}"/>
              </a:ext>
            </a:extLst>
          </p:cNvPr>
          <p:cNvSpPr txBox="1">
            <a:spLocks/>
          </p:cNvSpPr>
          <p:nvPr/>
        </p:nvSpPr>
        <p:spPr>
          <a:xfrm>
            <a:off x="480431" y="1151467"/>
            <a:ext cx="8183138" cy="3701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Why Positional Encoding?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Unlike RNNs, Transformers do not process sequences sequentially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They process all tokens in parallel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Transformers lack inherent knowledge of token positions, which is crucial for tasks like translation or sequence modeling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Positional Encoding?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Positional encoding introduces information about the order of tokens in a sequence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It allows the model to differentiate between identical tokens in different positions.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2534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959F4CA-0B96-655F-6578-87DDEC09E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C524469-4519-EB0B-790B-56A0ECE822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777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Mathematical Foundation and Implementation of Positional Encoding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AC1C21-4839-B108-6036-3E75563EEC5B}"/>
              </a:ext>
            </a:extLst>
          </p:cNvPr>
          <p:cNvSpPr txBox="1">
            <a:spLocks/>
          </p:cNvSpPr>
          <p:nvPr/>
        </p:nvSpPr>
        <p:spPr>
          <a:xfrm>
            <a:off x="480431" y="1168400"/>
            <a:ext cx="8183138" cy="3684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Sinusoidal Positional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Encodes positional information using sine and cosine functions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Formula for positional encoding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  <a:p>
            <a:pPr marL="1828800" lvl="4" indent="0">
              <a:buClr>
                <a:schemeClr val="accent3">
                  <a:lumMod val="75000"/>
                </a:schemeClr>
              </a:buClr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	Where: 𝑝𝑜𝑠: Position of the token in the sequence</a:t>
            </a:r>
          </a:p>
          <a:p>
            <a:pPr marL="1828800" lvl="4" indent="0">
              <a:buClr>
                <a:schemeClr val="accent3">
                  <a:lumMod val="75000"/>
                </a:schemeClr>
              </a:buClr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	𝑖: Index of the embedding dimension</a:t>
            </a:r>
          </a:p>
          <a:p>
            <a:pPr marL="1828800" lvl="4" indent="0">
              <a:buClr>
                <a:schemeClr val="accent3">
                  <a:lumMod val="75000"/>
                </a:schemeClr>
              </a:buClr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	𝑑: Total embedding dimension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Why Sinusoidal Functions?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Provides unique encoding for each position.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Allows generalization to longer sequences not seen during training</a:t>
            </a:r>
          </a:p>
          <a:p>
            <a:pPr marL="1828800" lvl="4" indent="0">
              <a:buClr>
                <a:schemeClr val="accent3">
                  <a:lumMod val="75000"/>
                </a:schemeClr>
              </a:buClr>
            </a:pP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1AF514-22C2-7C74-ABE1-DA56AE97E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331" y="2283883"/>
            <a:ext cx="2627199" cy="110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3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F3BB5C1-7485-DDA8-EB6B-3246B4830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47A539B-9637-A6BB-F9C0-BC52A0E4D7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The Feed-Forward Network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7C47E9-0110-B4F3-912D-F014C626A1B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a Feed-Forward Network (FFN)?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 FFNs are fully connected layers applied to each token independently and identically within a Transformer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Adds non-linear transformation to the output of the attention mechanism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Role in Transformers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Captures token-specific transformations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Enhances representational capacity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Structure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Linear transformation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Non-linear activation (e.g., </a:t>
            </a:r>
            <a:r>
              <a:rPr lang="en-US" sz="13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Another linear transformation</a:t>
            </a:r>
          </a:p>
          <a:p>
            <a:pPr marL="914400" lvl="2" indent="0"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	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𝐹𝐹𝑁 (𝑥)  = 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ReLU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( 𝑥𝑊</a:t>
            </a:r>
            <a:r>
              <a:rPr lang="en-US" sz="1600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+ 𝑏</a:t>
            </a:r>
            <a:r>
              <a:rPr lang="en-US" sz="1600" baseline="-25000" dirty="0">
                <a:solidFill>
                  <a:schemeClr val="bg1"/>
                </a:solidFill>
                <a:latin typeface="Barlow" pitchFamily="2" charset="77"/>
              </a:rPr>
              <a:t>1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) 𝑊</a:t>
            </a:r>
            <a:r>
              <a:rPr lang="en-US" sz="1600" baseline="-25000" dirty="0">
                <a:solidFill>
                  <a:schemeClr val="bg1"/>
                </a:solidFill>
                <a:latin typeface="Barlow" pitchFamily="2" charset="77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+ 𝑏</a:t>
            </a:r>
            <a:r>
              <a:rPr lang="en-US" sz="1600" baseline="-25000" dirty="0">
                <a:solidFill>
                  <a:schemeClr val="bg1"/>
                </a:solidFill>
                <a:latin typeface="Barlow" pitchFamily="2" charset="77"/>
              </a:rPr>
              <a:t>2</a:t>
            </a:r>
            <a:endParaRPr lang="en-US" sz="300" baseline="-25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4220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0114E83-72F6-B2E6-A81B-D78BF4E64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2783C2C-F3E9-107B-9387-C48A3F3C27E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B23F77-F4ED-4BAE-4033-DD69AF38634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Implement positional encoding and integrate it with a basic Transformer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Experiment with different positional encoding methods and observe the effects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9290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D40FA460-106E-30C7-DF19-912D312B2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0324AA9-D0CC-5F85-3E66-2E4522E5A0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Hands-On with Pre-Trained Transformers </a:t>
            </a:r>
            <a:br>
              <a:rPr lang="en-US" dirty="0"/>
            </a:br>
            <a:r>
              <a:rPr lang="en-US" dirty="0"/>
              <a:t>BERT and GPT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C1A9F09-0D44-EDAF-6DDA-B9A5B9D25B67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7409747"/>
      </p:ext>
    </p:extLst>
  </p:cSld>
  <p:clrMapOvr>
    <a:masterClrMapping/>
  </p:clrMapOvr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90EA05B-DB32-CE71-3A93-E5D6E562B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AB3D7D5-D694-FE7F-4B6C-AE0069AAC87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BERT and GPT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0CBCDF6-FAEA-666D-F034-3A3898246B7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What is BERT?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BERT (Bidirectional Encoder Representations from Transformers)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Developed by Google AI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Processes input sequences bidirectionally, enabling it to capture context from both directions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Pre-trained on tasks like Masked Language Modeling (MLM) and Next Sentence Prediction (NSP)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Features of BERT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Bidirectional: Understands context from both left and right sides of a word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Transformer Encoder-Based: Optimized for understanding input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Applications: Sentiment analysis, named entity recognition, question answering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3122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90780A4-4DAC-59E9-4896-2E2B96588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1F33A9F-2B09-2FBF-D043-47C5408CD8E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is GPT?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A804FFB-5F1C-C5DB-0CAE-6CDC3EE1FF6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GPT (Generative Pretrained Transformer)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Developed by OpenAI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Processes input sequences unidirectionally (left-to-right), focusing on generative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Pre-trained using causal language modeling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Features of GPT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Unidirectional: Processes text from left to right, focusing on text generation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Transformer Decoder-Based: Optimized for generating coherent text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Applications: Text generation, chatbots, summarization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239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B9F01C8-A1DE-B47F-A484-3483CD036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4979333-B198-C7E1-BBA1-D243D231C1D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Key Differences Between BERT and GPT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78A930-92C7-AC58-092C-36F03EB691B8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016D7AB1-9F91-AAFB-73CD-A8D6FDC73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03881"/>
            <a:ext cx="7772400" cy="245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7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5F96979-1435-D052-0601-A7EC2EBE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36A5402-DE18-7F72-1749-505E8C9DF36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Fine-Tuning Pre-Trained Models for Downstream Tasks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1BCF50-D3C5-D0B4-779E-8F62DF76235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Why Fine-Tune?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Pre-trained models are trained on large generic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Fine-tuning adapts them to specific tasks like sentiment analysis or classification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Steps to Fine-Tune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Load a Pre-Trained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Use libraries like Hugging Face to load a pre-trained BERT or GPT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Prepare Dataset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Format the dataset for the specific task (e.g., tokenization for text classification)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Train and Evaluate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Fine-tune the model using task-specific data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0442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4D835E5-1D54-A512-CD1B-BF746EFAB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4A0BA47-703A-7B17-25A4-6681FD4D184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43059F1-9EFE-C88E-ED95-79292DDEF31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Use Hugging Face’s Transformers library to fine-tune a pre-trained BERT or GPT model for a text classification task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915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5A8DBE2-8D7A-FB29-46FD-9839262D6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489BF30-3AD1-B211-33DD-1329E66E2CB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Array Indexing, Slicing, and Reshaping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032AAE1-EFD6-CE20-04AE-00E706B6DA0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Indexing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Slicing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Reshaping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065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D1122CB-AE81-B926-BAC5-6A8182AFE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7D4C69E3-6F6A-4C63-0243-DADCBC6DFB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Advanced Transformers </a:t>
            </a:r>
            <a:br>
              <a:rPr lang="en-US" dirty="0"/>
            </a:br>
            <a:r>
              <a:rPr lang="en-US" dirty="0"/>
              <a:t>BERT Variants and GPT-3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268FBFF1-E477-3BCF-79BD-4DFF051A46C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7718957"/>
      </p:ext>
    </p:extLst>
  </p:cSld>
  <p:clrMapOvr>
    <a:masterClrMapping/>
  </p:clrMapOvr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60AC74C-4679-BA1A-79A1-BA97A844B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C3449DB-AAB0-914B-0EFB-AAA599E3F4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Exploration of BERT Variants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6BF87A-D2A1-6DB2-5E66-F923C14B11C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Why BERT Variants?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While BERT is powerful, it has limitations like large computational requirements and inefficiencies in capturing certain nuances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BERT variants optimize the model for specific tasks, improve performance, or reduce computational overhead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Key BERT Variants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RoBERTa</a:t>
            </a: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 (Robustly Optimized BERT)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Removes Next Sentence Prediction (NSP) task for better efficiency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Trains on more data with larger batch sizes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Use Case: Superior performance in tasks requiring deeper context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DistilBERT</a:t>
            </a:r>
            <a:endParaRPr lang="en-US" sz="90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A distilled (smaller) version of BERT that retains 97% of BERT’s performance while being 60% faster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Use Case: Ideal for real-time applications and resource-constrained environments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Barlow" pitchFamily="2" charset="77"/>
              </a:rPr>
              <a:t>ALBERT (A Lite BERT)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Reduces memory consumption by factorizing embeddings and sharing parameters across layers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Use Case: Suitable for large-scale pre-training and downstream tasks with memory limitations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Barlow" pitchFamily="2" charset="77"/>
              </a:rPr>
              <a:t>BERTweet</a:t>
            </a: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Fine-tuned on Twitter data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Barlow" pitchFamily="2" charset="77"/>
              </a:rPr>
              <a:t>Use Case: Social media sentiment analysis, hashtag prediction.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0594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9480B2D-A410-0B25-1A26-5FDC2609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957BF1A-1659-74C6-B64D-C52A0E34577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GPT-3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B5F625-11FE-9211-2B9E-2BFC5ADDF43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is GPT-3?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GPT-3 (Generative Pretrained Transformer 3)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Developed by OpenAI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 massive model with 175 billion parameters trained on diverse datasets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Excels at generating coherent and contextually relevant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Features of GPT-3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Zero-shot and Few-shot Learning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Can perform tasks with minimal or no fine-tuning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Versatility</a:t>
            </a:r>
          </a:p>
          <a:p>
            <a:pPr marL="2171700" lvl="4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Used for text generation, summarization, question answering, and conversational AI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Conversational AI: Chatbots and virtual assistants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Content Generation: Articles, scripts, code snippets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Creative Writing: Poems, stories, and creative ideas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873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83EB9A2-ABB1-9024-630A-FFC683EB7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F649AD7-85A0-F30F-CE7B-3232F8C2732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Transfer Learning in NLP with Transformer Models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1E44B9C-038C-87AC-4C0D-E9226F86D59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Transfer Learning?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Transfer learning involves pre-training a model on a large dataset and fine-tuning it for specific downstream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Advantages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Reduces the need for task-specific labeled data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Speeds up training and improves performance on specialized tasks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498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9B354A6-FCFE-DB3A-A147-022F8EB2F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B4A482C-F64F-F772-291E-1E043BF9BC1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4283BA0-A272-021E-96AF-20781829149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Experiment with a BERT variant (e.g.,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RoBERTa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) and fine-tune it on an NLP task. Use the GPT-3 API for text generation and analyze the quality of the generated text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934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13370648-2E22-FC90-35B1-DEE094522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63A7556-CEBF-2BB6-CF4B-F712311D70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Transformer Project – Text Summarization or Translation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B1132EB-898D-46E1-29A8-D3C844F08ADD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29057197"/>
      </p:ext>
    </p:extLst>
  </p:cSld>
  <p:clrMapOvr>
    <a:masterClrMapping/>
  </p:clrMapOvr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59EF7EE-D59D-6583-D137-D6FCFE5D9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38EEA0F-096A-542C-4D06-8510B8878D7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9116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Applying Transformer-Based Models to Advanced NLP Tasks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63D49F-4283-9920-F9C0-B6A90C6A4FDE}"/>
              </a:ext>
            </a:extLst>
          </p:cNvPr>
          <p:cNvSpPr txBox="1">
            <a:spLocks/>
          </p:cNvSpPr>
          <p:nvPr/>
        </p:nvSpPr>
        <p:spPr>
          <a:xfrm>
            <a:off x="480431" y="1083733"/>
            <a:ext cx="8183138" cy="3769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Text Summarization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The process of condensing a piece of text while retaining the key information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Two types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Extractive Summarization: Selects key phrases or sentences from the original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Abstractive Summarization: Generates new sentences that capture the meaning of the original text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Text Translation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Converts text from one language to another while maintaining meaning and grammar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Examples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English to French translation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Multi-lingual translations with models like T5 or mT5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7391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FA22123-2CFA-EADF-13FB-DEA668654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77A8256-8749-F4EE-8F8C-0D2F703438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Fine-Tuning and Optimizing Models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BE2856-CFB5-3706-A59F-F6B7D91FE49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Pre-Trained Models for Summarization and Translation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T5 (Text-to-Text Transfer Transformer)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Treats every NLP problem as a text-to-text task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Fine-tuned for summarization and translation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BART (Bidirectional and Auto-Regressive Transformer)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Combines BERT-like encoder and GPT-like decoder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Pre-trained for denoising and fine-tuned for summarization and translation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Optimization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Learning rate scheduling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Hyperparameter tuning (batch size, optimizer type, maximum sequence length)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89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92B8782-24AB-F1FF-1C2C-FB9CF44C4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8AF1289-98B2-42FD-289E-8E19274019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Analyzing Model Performance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4BABCC0-DA8F-1D6A-6834-3EE568975A3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Evaluation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Text Summarization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ROUGE (Recall-Oriented Understudy for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Gisting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Evaluation)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BLEU (Bilingual Evaluation Understudy) for generated summaries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Text Translation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BLEU score for translation quality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Perplexity to measure model performance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90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6238DC0-4EC1-11D4-9768-E15989EC2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0B5EB4D-459F-E03F-4EB0-58E51670E33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D7D45DB-2B2C-0B22-05C9-15704F9C4BB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a pre-trained Transformer model (e.g., T5 or BART) for text summarization or translation and evaluate its performance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937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0250C0-E894-510F-1CCA-8D76DCB53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928E4BE-A050-5C53-3862-C0ACD3BEFC7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FC02BE-C45C-3928-3D74-5AF00FF7A46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Generate Arrays for Basic Mathematical Operations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Create a 3x3 Matrix and Perform Operations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 4x4 matrix and calculate the sum of its rows and columns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Write a program to normalize an array (scale values between 0 and 1)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Generate a random array and find the minimum and maximum values</a:t>
            </a:r>
          </a:p>
        </p:txBody>
      </p:sp>
    </p:spTree>
    <p:extLst>
      <p:ext uri="{BB962C8B-B14F-4D97-AF65-F5344CB8AC3E}">
        <p14:creationId xmlns:p14="http://schemas.microsoft.com/office/powerpoint/2010/main" val="393427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8490461F-E1DF-86CF-7843-F2BFF18D9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DAC1631E-DE51-D37D-CC2C-387E856CF47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13: </a:t>
            </a:r>
            <a:r>
              <a:rPr lang="en-US" dirty="0"/>
              <a:t>Transfer Learning and Fine-Tuning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2B9202CD-02FC-2C0F-12B7-5D26F570F92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A436426E-AF11-8A26-DB25-A9CC6719E92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Transfer Learning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E6CBF01A-524B-712D-CF30-96F40EC3645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2B8D8CC1-985F-303C-0A00-82ED72698259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Transfer Learning in Computer Vision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D954F2FD-222C-C55E-4E7C-E983DC75503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DF1A4EC6-60F7-C0BD-E47C-A655419B1D7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Fine-Tuning Techniques in Computer Vision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20FF05DD-73AF-D6EC-26AC-FE631A4C6CE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23FB8702-AF17-40E2-E956-A0293FA6024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Transfer Learning in NLP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DEEAC532-C8F8-5FD7-D5AE-8DEBB2FF789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15921EAA-3EB1-44AD-560F-95F4F45AA58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Fine-Tuning Techniques in NLP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47EEAB1E-DCB2-51F1-855E-BA299D7EF29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FACFC3A7-1292-61F4-C089-DCC15F2BE55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Domain Adaptation and Transfer Learning Challenges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5F568ED6-AC56-27FF-0033-23667F90E61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F4A3A898-808F-90E5-1BBD-45AF497BA2E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Transfer Learning Project – Fine-Tuning for a Custom Task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952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6422CF1-D7E1-81F3-C2F9-FF0A58FCC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79672C8-E016-9609-C4F0-E89C077142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</a:t>
            </a:r>
            <a:br>
              <a:rPr lang="en-US" dirty="0"/>
            </a:br>
            <a:r>
              <a:rPr lang="en-US" dirty="0"/>
              <a:t>Transfer Learning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AF020E4-9074-298C-26E6-984BD508CE6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9324912"/>
      </p:ext>
    </p:extLst>
  </p:cSld>
  <p:clrMapOvr>
    <a:masterClrMapping/>
  </p:clrMapOvr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26EB7CB-DF56-CF6E-4F8D-1CBC1313F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36BF1C5-CC0E-9D92-7A6A-712CBFB87DE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is Transfer Learning?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48ABA9-EF07-7F18-E8CC-F7416A7FF7E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 machine learning technique where a model trained on one task is reused as a starting point for another related task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Instead of training a model from scratch, pre-trained models are fine-tuned on a smaller dataset for a new task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How It Differs from Traditional Training: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E904E78A-3B61-963B-57BB-B7B4428F6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533" y="2792349"/>
            <a:ext cx="6620934" cy="174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6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AD0AA92-7427-8A77-1AC2-B6FAB8E9A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B20C96F-60C9-005C-DC0F-1690F15A873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Benefits of Transfer Learning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632B6E-2C30-103C-3B7E-A85D7DA8175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Reduced Training Time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Pre-trained models already capture foundational features, so fewer epochs are needed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Improved Performance on Small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Transfer learning allows effective training even when data is limited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Leverages Generalization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Pre-trained models generalize better across tasks due to exposure to large-scale datasets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254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E2CAA56-0FB7-03AF-A603-68E12F606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23C3151-3898-9781-6B90-3F6F1839B2E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Applications of Transfer Learning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7EF477-DFD9-0012-EEB0-FD648EA836A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 Computer Vision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Pre-trained models like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, VGG, Inception, </a:t>
            </a: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EfficientNet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are used for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Object detection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Image classification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Image segmentation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In NLP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Models like BERT, GPT, T5 are fine-tuned for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Text classification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Sentiment analysis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Named entity recognition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Question answering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3072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91DF4B9-A296-AF55-E49C-4D4D38D08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5B4CB34-1530-75B8-592E-372D3755000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A99D0DB-6CD3-069C-D58F-680C0D2A7BC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Set up a transfer learning environment, load a pre-trained model, and explore its architecture and layers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421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B24CDC5-B13F-5B13-8441-DCB2161AE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804B9DF-9C73-BB1E-5150-48D077F41F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Transfer Learning in Computer Vision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D6871317-7D04-D953-FA51-263655429E3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21418688"/>
      </p:ext>
    </p:extLst>
  </p:cSld>
  <p:clrMapOvr>
    <a:masterClrMapping/>
  </p:clrMapOvr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849313-42E7-FB4F-8DD7-1D7F0B0D9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59106B6-5F7D-693C-DCA9-47629B22F6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Popular Pre-Trained Models for Vision Tasks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A808078-F047-59CD-3AAB-403706F1E74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VGG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VGG16/VGG19: Deep networks with 16 or 19 layers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Known for simplicity in architecture: stack of convolutional layers followed by fully connected layers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Applications: General-purpose image classification and feature extraction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Residual Networks: Introduced residual connections (skip connections) to tackle vanishing gradients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Popular variants: ResNet18, ResNet50, ResNet101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Applications: Large-scale image classification tasks, object detection.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Inception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InceptionV3: Known for inception modules, which allow for multi-scale feature extraction in one layer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Applications: Scene recognition, fine-grained image classification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EfficientNet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Family of models that scales network depth, width, and resolution efficiently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Provides better performance with fewer 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Applications: Resource-constrained environments requiring high accuracy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1179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46A3CF0-568E-902A-650C-1E5D767B6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A43A32C-BC95-3044-C609-8E9C4E38A5E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Freezing and Unfreezing Layers for Fine-Tuning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4946A6-4CE5-48B1-99D7-9A95F387A35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Why Freeze Layers?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Early layers in pre-trained models capture general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Freezing these layers reduces training time and prevents overfitting on small datasets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Why Unfreeze Layers?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Later layers learn task-specific features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Unfreezing layers allows the model to adapt to the new task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Approach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Initial Training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Freeze most layers and train the last few layers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Fine-Tuning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Gradually unfreeze layers and reduce the learning rate for fine-tuning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0012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BCE22FB-F413-1D9E-12B2-EDB76B298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3905063-7CC9-3B6D-D58F-6BE05448AF6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Using Transfer Learning for Image Classification Tasks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C40BDE0-887F-53B5-BB47-7172B7BB701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Load a pre-trained model (e.g.,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, VGG)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Replace the last layer with a task-specific classifier (e.g.,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softmax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for multi-class classification)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the model on the new dataset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0665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4E625EE-77A6-9A31-86CA-42E4A8185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414DDC96-D8EA-5943-C754-23E1899D97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Advanced NumPy Operations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DF0FDCD-E0A4-9771-9B47-A642812F13A2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4009569"/>
      </p:ext>
    </p:extLst>
  </p:cSld>
  <p:clrMapOvr>
    <a:masterClrMapping/>
  </p:clrMapOvr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9C64AD8-0F88-F71F-5D35-E7F74DEF8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D143F49-BDC2-6C8F-1260-CEAC5BB8094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6A1D5E-1243-D10F-2AE7-145CF4BFC16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Load a pre-trained 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or VGG model and fine-tune it for a new image classification task (e.g., classifying animals or plants)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Experiment with freezing and unfreezing layers and observe the impact on performance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0228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0A88E3E-DA5A-A839-FA10-9B6BD374E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B7B5D827-AE7F-4D1F-0C12-7D89CF3E27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Fine-Tuning Techniques in Computer Vision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0A13733-D9B0-17C3-C32E-387DA574CB82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4289356"/>
      </p:ext>
    </p:extLst>
  </p:cSld>
  <p:clrMapOvr>
    <a:masterClrMapping/>
  </p:clrMapOvr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A177047-559C-3834-7B78-A83848EEA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FA133B4-1E73-4683-0B3C-80C8FA9FC34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100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Choosing Layers to Fine-Tune and Understanding the Feature Extraction Process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73C9550-7613-D167-B784-6F8CF1AEEF9A}"/>
              </a:ext>
            </a:extLst>
          </p:cNvPr>
          <p:cNvSpPr txBox="1">
            <a:spLocks/>
          </p:cNvSpPr>
          <p:nvPr/>
        </p:nvSpPr>
        <p:spPr>
          <a:xfrm>
            <a:off x="480431" y="1100667"/>
            <a:ext cx="8183138" cy="3752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Feature Extraction in Pre-Trained Models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Early layers capture low-level features (e.g., edges, textures)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Middle layers capture mid-level features (e.g., shapes, parts of objects)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Late layers capture high-level features (e.g., specific objects, task-specific patterns)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Choosing Layers to Fine-Tune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Freeze Early Layers: Retain general features learned during pre-training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Unfreeze Late Layers: Allow the model to adapt high-level features to the new task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Best Practices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 small datasets: Fine-tune only the last few layers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 large datasets: Unfreeze more layers and fine-tune with a smaller learning rate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6955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881F1C1-CFF4-EB09-A838-E99648EFC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1492FA2-D3C0-68CC-670F-BCD4BDF1D1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Data Augmentation for Improving Generalization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43A892-F0B8-9839-17F1-9BA91D061E0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Data Augmentation?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Artificially increase the diversity of training data by applying transformations like: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Rotation </a:t>
            </a: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|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Horizontal/vertical flipping </a:t>
            </a: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|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Scaling/zooming </a:t>
            </a: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|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Cropping </a:t>
            </a:r>
            <a:r>
              <a:rPr lang="en-US" sz="1400" b="1" dirty="0">
                <a:solidFill>
                  <a:schemeClr val="bg1"/>
                </a:solidFill>
                <a:latin typeface="Barlow" pitchFamily="2" charset="77"/>
              </a:rPr>
              <a:t>|</a:t>
            </a: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 Color jittering </a:t>
            </a:r>
            <a:endParaRPr lang="en-US" sz="16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Why Use Data Augmentation?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Reduces overfitting by introducing variability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Improves the model's ability to generalize to unseen data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Examples of Augmentation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Rotation: Rotate images by random degrees (e.g., ±15°)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Flip: Apply horizontal/vertical flips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Zoom: Randomly zoom in/out on images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582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988FE6A-1E28-15A4-F96B-BC5697A98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5D09CB9-59AE-54E3-D26F-C01226D07BE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Hyperparameter Tuning for Transfer Learning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A37C14-E44D-798B-0B16-A6E1F730C7A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Key Hyperparameters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Learning Rate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 smaller learning rate is recommended for fine-tuning pre-trained models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Too large: Overshoots the optimal solution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Too small: Slow convergence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Batch Size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Larger batches stabilize training but require more memory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Smaller batches may lead to noisier updates but help with resource constraints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Optimizer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SGD: Works well with transfer learning when paired with momentum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Barlow" pitchFamily="2" charset="77"/>
              </a:rPr>
              <a:t>Adam: Faster convergence but may require fine-tuning for stability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Tuning Process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Start with default settings (e.g., learning rate: 1 𝑒 − 4 1e −4 , batch size: 32)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Experiment with one hyperparameter at a time to isolate its effect.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602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423BAAC-8404-771A-BA84-028426EC1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BD6AF6E-D880-2384-7636-0BF8367F24D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7E4E89-AEA5-2DFF-5D57-39BC8EFC609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Apply data augmentation to a dataset and train a fine-tuned model. Experiment with hyperparameters to observe their impact on performance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5351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A796E76-A13D-296D-840E-28CF55E02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708C502-517A-B0B1-2FBD-6E2BFFCEB1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Transfer Learning in NLP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291A4DEB-4AD7-C988-72DC-FE39FF5A381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359926"/>
      </p:ext>
    </p:extLst>
  </p:cSld>
  <p:clrMapOvr>
    <a:masterClrMapping/>
  </p:clrMapOvr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ED90160-0562-62AE-EAAF-A7C8748CA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E8DE388-F81B-76AB-3D39-FA81FAF97C5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Popular Pre-Trained NLP Models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8EED6E-93F0-C81E-A980-CFC4CDD76E6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BERT (Bidirectional Encoder Representations from Transformers)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Architecture: Transformer-based encoder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Training Tasks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Masked Language Modeling (MLM)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Next Sentence Prediction (NSP)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Text classification, sentiment analysis, question answering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GPT (Generative Pretrained Transformer)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Architecture: Transformer-based decoder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Training Task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Causal Language Modeling (predicting next word)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Text generation, summarization, dialogue systems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2179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A9F9808-0171-302E-96B4-E29A3A479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0CB751D-4776-3A2C-E0AD-4870CF66DD5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Popular Pre-Trained NLP Models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3F9D8E-3322-FE0A-8261-085F267FB50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T5 (Text-to-Text Transfer Transformer)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Treats all NLP tasks as text-to-text transformations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Summarization, translation, text classification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  <a:latin typeface="Barlow" pitchFamily="2" charset="77"/>
              </a:rPr>
              <a:t>RoBERTa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 (Robustly Optimized BERT)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Removes Next Sentence Prediction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Pre-trained on a larger dataset with optimized training strategies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Applications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Similar to BERT but with better performance on downstream tasks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0678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254093A-9CB1-A637-C97B-24040EC59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CBB882D-582B-0690-1929-D55146582E6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7507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Tokenization and Text Preprocessing for Fine-Tuning NLP Models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F5F9F6-58D0-8947-563B-6F4DCF98B0F6}"/>
              </a:ext>
            </a:extLst>
          </p:cNvPr>
          <p:cNvSpPr txBox="1">
            <a:spLocks/>
          </p:cNvSpPr>
          <p:nvPr/>
        </p:nvSpPr>
        <p:spPr>
          <a:xfrm>
            <a:off x="480431" y="948267"/>
            <a:ext cx="8183138" cy="390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Tokenization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Converts raw text into numerical representations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Types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WordPiece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 Tokenization: Used in BERT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Byte-Pair Encoding (BPE): Used in GPT and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RoBERTa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Text Preprocessing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Cleaning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Remove unnecessary characters (e.g., URLs, special symbols)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Normalization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Convert text to lowercase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Remove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stopwords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if necessary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Tokenization</a:t>
            </a:r>
          </a:p>
          <a:p>
            <a:pPr marL="1714500" lvl="3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Break text into tokens compatible with the pre-trained model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19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33549B1-5D73-B011-E62A-546C50BDC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6A75186-EA4A-E4C7-0ABA-0DE92344459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Broadcasting in NumPy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C1D758-B539-B331-0CCD-0A5A756B26E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Broadcasting?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Rules of Broadcasting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Dimensions are aligned from the right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 dimension is compatible if: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It matches the other array’s dimension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One of the dimensions is 1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467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4D3C3BC-8FF1-6631-F498-416CF3379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DC7CD0F-0B95-7075-52E6-BA2974F4DC5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Adapting Pre-Trained Models for NLP Tasks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8A6EEC-0066-848E-E719-0295E871159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Common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Text Classification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Categorize text into predefined labels (e.g., positive/negative sentiment)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Sentiment Analysis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Determine the sentiment polarity of text (e.g., positive, neutral, negative)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Summarization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Generate concise summaries from lengthy texts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Load pre-trained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Add a task-specific head (e.g., classification layer)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Barlow" pitchFamily="2" charset="77"/>
              </a:rPr>
              <a:t>Fine-tune the model on task-specific data.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597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C847A50-A792-3CEB-FE24-F91A62BFE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524FB6F-F4E4-C6F3-D68A-456FC426E6B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3D861-CD34-1B4C-1AFF-CAA7A34DAB6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a pre-trained BERT or T5 model for sentiment analysis using Hugging Face’s Transformers library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Preprocess the text data, tokenize it, and evaluate the model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1807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B736778-1C6D-6AD9-CE22-262D1CF96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9A7B7DA9-185F-6DF7-CD4F-A7A19C5C4C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Fine-Tuning </a:t>
            </a:r>
            <a:br>
              <a:rPr lang="en-US" dirty="0"/>
            </a:br>
            <a:r>
              <a:rPr lang="en-US" dirty="0"/>
              <a:t>Techniques in NLP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E42E448-1147-F8E1-2C9F-FE7AB3FCB0F5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5619030"/>
      </p:ext>
    </p:extLst>
  </p:cSld>
  <p:clrMapOvr>
    <a:masterClrMapping/>
  </p:clrMapOvr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F609D25-1D32-A8D1-4DC1-6C16E542D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5C1EB87-3800-1889-66AF-8AB8878A1AC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Fine-Tuning Methods for NLP Tasks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815FE6-EE74-F6B2-424C-CC6C426AB170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Discriminative Fine-Tuning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Different layers of a pre-trained model capture different types of information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Approach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Use different learning rates for different layers of the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Lower learning rates for early layers (general features)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Higher learning rates for later layers (task-specific features).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Slanted Triangular Learning Rates (STLR)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Dynamically adjusts learning rates during training to balance exploration and convergence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Phases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Warm-Up: Gradually increase the learning rate to promote exploration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Decay: Slowly decrease the learning rate to ensure convergence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Use Case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Effective for fine-tuning pre-trained models like BERT and GPT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6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6E0DC51-3054-141B-C0C1-EC040087D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D24D69D-D818-5E3C-F489-D661085A466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693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Regularization and Dropout for Preventing Overfitting in NLP Models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D71E4C-AA9F-3057-E869-25172739B1A3}"/>
              </a:ext>
            </a:extLst>
          </p:cNvPr>
          <p:cNvSpPr txBox="1">
            <a:spLocks/>
          </p:cNvSpPr>
          <p:nvPr/>
        </p:nvSpPr>
        <p:spPr>
          <a:xfrm>
            <a:off x="480431" y="1159933"/>
            <a:ext cx="8183138" cy="3692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L1 Regularization: Encourages sparsity by penalizing absolute weights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L2 Regularization (Ridge): Penalizes large weights to improve generalization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Dropout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Randomly drops units (along with their connections) during training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Prevents over-reliance on specific neurons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Commonly used in Transformer-based models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252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946DF65-CC75-232D-D4FB-67D2EC451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2EC9F37-0A86-86BD-3A67-931EE791DA9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Evaluating Model Performance with NLP-Specific Metrics</a:t>
            </a:r>
            <a:endParaRPr sz="1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57BD72-CF23-15A8-5E41-43BCF894693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Key Metrics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F1-Score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Harmonic mean of precision and recall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Suitable for classification tasks with imbalanced datasets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BLEU 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Evaluates the quality of generated text against reference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Commonly used for translation and summarization tasks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ROUGE Score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Measures overlap between generated and reference text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Used for summarization tasks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44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9C336E5-FF14-15C9-23A4-C80BD08A2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2CEBFBC-1570-1191-DF67-280B2ACC83D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ECB7A9-0352-14AB-2498-B45C7A43F16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Experiment with advanced fine-tuning techniques (e.g., STLR) on an NLP model and evaluate its performance using F1-score or BLEU score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4571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686196C-73E8-A562-A2D7-C138CD7AA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DDDDA3C-F15C-8596-F380-4E1F604FD97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Domain Adaptation and Transfer Learning Challenges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7A0917F-9353-EF28-9C75-76B6B2C40D2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4083747"/>
      </p:ext>
    </p:extLst>
  </p:cSld>
  <p:clrMapOvr>
    <a:masterClrMapping/>
  </p:clrMapOvr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C7D3B84-204F-D218-3B2E-5C4EF235F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6ED3A59-1B2E-CCA7-ED0B-917FF4E492F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7423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Domain Adaptation and Handling Domain-Specific Data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908E47-69D6-575F-A645-75653BA0C0CA}"/>
              </a:ext>
            </a:extLst>
          </p:cNvPr>
          <p:cNvSpPr txBox="1">
            <a:spLocks/>
          </p:cNvSpPr>
          <p:nvPr/>
        </p:nvSpPr>
        <p:spPr>
          <a:xfrm>
            <a:off x="480431" y="1032933"/>
            <a:ext cx="8183138" cy="3819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Domain Adaptation?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Domain adaptation involves transferring a model trained on one domain (source domain) to perform tasks in a different domain (target domain)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Example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Source domain: General news articles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Target domain: Medical text</a:t>
            </a:r>
            <a:endParaRPr lang="en-US" sz="3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637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3D808D5-09B9-76CD-4544-245BE8614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552A8FBD-1943-72A7-4AC7-C700AD68333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4"/>
            <a:ext cx="7698300" cy="7423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Understanding Domain Adaptation and Handling Domain-Specific Data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7FF614-2522-0F3F-2856-7122B62FADB9}"/>
              </a:ext>
            </a:extLst>
          </p:cNvPr>
          <p:cNvSpPr txBox="1">
            <a:spLocks/>
          </p:cNvSpPr>
          <p:nvPr/>
        </p:nvSpPr>
        <p:spPr>
          <a:xfrm>
            <a:off x="480431" y="1032933"/>
            <a:ext cx="8183138" cy="3819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Why Domain Adaptation?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Many real-world tasks involve domain-specific data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Pre-trained models on general datasets might not perform optimally without adaptation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Steps in Domain Adaptation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Fine-tune the pre-trained model on a domain-specific dataset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Incorporate domain-specific embeddings or vocabulary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Apply additional pre-training on the domain data if necessary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4168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3807502-5993-98A6-B45E-D6251C8DB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1226819-60B4-9552-3DA2-EC965700CD0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Installing Python and Setting Up a Coding Environment</a:t>
            </a:r>
            <a:endParaRPr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817B-B951-D3E9-B0D4-D75A4DE3E9C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Installing Python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Setting Up a Coding Environment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Jupyter Notebooks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Visual Studio Code</a:t>
            </a:r>
          </a:p>
        </p:txBody>
      </p:sp>
    </p:spTree>
    <p:extLst>
      <p:ext uri="{BB962C8B-B14F-4D97-AF65-F5344CB8AC3E}">
        <p14:creationId xmlns:p14="http://schemas.microsoft.com/office/powerpoint/2010/main" val="20857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FBCE984-ECED-6B5F-12B4-FD7F4B98A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964A5C1-7B5B-336A-3354-86DBA69ED78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Aggregation Functions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59D1B1-168F-4F35-B482-E1BC15F2C99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Aggregation functions compute summary statistics for arrays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Functions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19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60C665C-DC99-734F-F8BA-85C07034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40A497E-B76A-1CC0-1478-C99E4656A03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Challenges in Transfer Learning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00CDC8-E67C-B4C4-28AB-A3EC7D8EF78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Data Mismatch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The source domain may not represent the target domain adequately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Example: General text (Wikipedia) vs. technical medical jargon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Catastrophic Forgetting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During fine-tuning, the model may forget the knowledge learned from the source domain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Computational Constraints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Fine-tuning large pre-trained models (e.g., BERT, GPT) requires significant computational resources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75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1C802C61-BE1A-DFA2-C988-D288A97D2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65BA8F4-DA79-AD34-38F8-B14A50B3B1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Strategies to Address Challenges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1B4DC5-1395-1924-7CE1-7463231D5AA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Transfer Learning from Related Domains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Fine-tune on an intermediate domain dataset before adapting to the target domain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Data Augmentation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Generate synthetic domain-specific data to augment the target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Example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Use paraphrasing techniques to increase dataset diversity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Domain-Specific Embeddings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Use pre-trained embeddings tailored to the target domain (e.g., </a:t>
            </a:r>
            <a:r>
              <a:rPr lang="en-US" sz="1700" dirty="0" err="1">
                <a:solidFill>
                  <a:schemeClr val="bg1"/>
                </a:solidFill>
                <a:latin typeface="Barlow" pitchFamily="2" charset="77"/>
              </a:rPr>
              <a:t>BioBERT</a:t>
            </a: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 for biomedical data, </a:t>
            </a:r>
            <a:r>
              <a:rPr lang="en-US" sz="1700" dirty="0" err="1">
                <a:solidFill>
                  <a:schemeClr val="bg1"/>
                </a:solidFill>
                <a:latin typeface="Barlow" pitchFamily="2" charset="77"/>
              </a:rPr>
              <a:t>LegalBERT</a:t>
            </a: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 for legal text)</a:t>
            </a:r>
            <a:endParaRPr lang="en-US" sz="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476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FE6759D-40D0-9B9A-071B-18EABA2C0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55057E8-58F7-7940-EF97-CE1BF8AC893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454A297-79F9-1A17-797D-60095CA7028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a pre-trained model on a domain-specific dataset (e.g., BERT for medical text classification) and experiment with domain-specific embeddings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72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51FB15B5-D647-54BA-FF9D-CD9B31181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B92F52D-45F9-8D18-E17B-D0E85853B2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Transfer Learning Project  </a:t>
            </a:r>
            <a:r>
              <a:rPr lang="en-US" sz="3200" dirty="0"/>
              <a:t>Fine-Tuning for a Custom Task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758D1A78-0CB1-4DA9-CF88-F882DC4116BC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55335490"/>
      </p:ext>
    </p:extLst>
  </p:cSld>
  <p:clrMapOvr>
    <a:masterClrMapping/>
  </p:clrMapOvr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1D7B623-9A1E-5D0B-4819-61DFBD29E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7FE5E0C-4F6C-44E2-C3CC-4DCF1EC10C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Applying Transfer Learning Techniques to a Custom Project</a:t>
            </a:r>
            <a:endParaRPr sz="16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EFF7E21-05A9-E751-3EE6-8176810FD1A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Project Objective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Leverage transfer learning to solve a specific task in either computer vision or NLP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Fine-tune a pre-trained model for domain-specific data to achieve optimal performance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Steps to Follow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Dataset Selection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Computer Vision: Custom image dataset (e.g., animal species classification)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NLP: Text classification task (e.g., sentiment analysis, product categorization)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Pre-Trained Model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Computer Vision: Models like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EfficientNet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, or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MobileNet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NLP: BERT, </a:t>
            </a:r>
            <a:r>
              <a:rPr lang="en-US" sz="1200" dirty="0" err="1">
                <a:solidFill>
                  <a:schemeClr val="bg1"/>
                </a:solidFill>
                <a:latin typeface="Barlow" pitchFamily="2" charset="77"/>
              </a:rPr>
              <a:t>RoBERTa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, or T5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Barlow" pitchFamily="2" charset="77"/>
              </a:rPr>
              <a:t>Fine-Tuning Techniques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Regularization, hyperparameter tuning, data augmentation, discriminative learning rates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7736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9A615BC-03BE-CD13-1E26-E0572F46C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A07BBF1-24EE-48C0-02C5-917AD2C16E7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Analyzing Fine-Tuning Techniques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2A262C-68DA-849B-E3B6-28282D2D795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Fine-Tuning Process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Freeze the pre-trained layers and train the custom classifier head first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Unfreeze some pre-trained layers for domain adaptation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Gradually reduce the learning rate to avoid catastrophic forgetting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Key Techniques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Regularization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Dropout, L2 regularization to prevent overfitting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Data Augmentation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Enhance diversity in training data (rotation, cropping, or text paraphrasing)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Hyperparameter Tuning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Experiment with learning rate, batch size, and optimizer</a:t>
            </a:r>
            <a:endParaRPr lang="en-US" sz="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432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CA95DFB-01B4-DED4-41B1-8C86A9A42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E7F86A9-828C-A603-BBDD-F776663776F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Documenting Results and Baseline Comparisons</a:t>
            </a:r>
            <a:endParaRPr sz="2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4F88EE3-BFD7-A54F-640C-0EC5111A3E7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Steps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Evaluate the baseline performance of the pre-trained model without fine-tuning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Track performance improvements after fine-tuning and hyperparameter optimization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Use metrics like accuracy, F1-score, BLEU, or ROC-AUC to compare results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080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2AF9B27-30C3-8ED7-46B0-033D10B92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E563DFE9-F22B-D3D4-0C7C-5AE6B0CCCF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158D5C-0B27-E1AD-9B9F-D46AAE4DF6A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a pre-trained model (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ResNet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for computer vision or BERT for NLP) to solve a custom task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Evaluate and document results against a baseline</a:t>
            </a:r>
            <a:endParaRPr lang="en-US" sz="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956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73C6C1E6-AAD9-159D-74B0-3BE7DED7D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EEC0DAA5-5CA4-E218-B94B-004E9C7AEAA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14: </a:t>
            </a:r>
            <a:r>
              <a:rPr lang="en-US" dirty="0"/>
              <a:t>Model Deployment and Serving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62CC02CE-A46C-6200-2637-0863F8CE43A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96ED43F3-D2DE-5EDB-72D0-C4A622A843CE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Model Deployment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3A3E2B1E-0723-D0B3-EEBF-4D42AD23874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D3FC34F0-5231-E379-71EE-4DFE5E0C582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Creating REST APIs for Local Model Serving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4294478C-94F7-7249-EE37-CD9E11907F3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6AE54D39-21BA-AA80-ABA0-20123144F9A5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Containerizing Machine Learning Models with Docker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A99B1E3B-01F9-FFF6-8CFD-077A36757DA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53E94185-CF58-BBC1-B613-62B21483B40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Automating Model Deployment with Scripts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ED91694C-AFDF-1FCA-12F5-ECD816EAC19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DBCA0E1B-E024-45A5-5505-BE7B82E0130F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Scaling Model Serving Locally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5E718206-EC74-22FC-E964-73C3200378B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19F72EB4-3726-B4E2-3E48-AB5492ADDE6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Monitoring and Debugging Deployed Models Locally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8450A05C-92F5-C1AA-2E4A-6485AACBED7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F77C7555-2A70-D9EA-13F4-DC989F97A566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Local Deployment Capstone Project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544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332056A-3663-7481-39A2-B15D2119F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121451A-2D88-11B6-ADCA-3E490EF1FD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</a:t>
            </a:r>
            <a:br>
              <a:rPr lang="en-US" dirty="0"/>
            </a:br>
            <a:r>
              <a:rPr lang="en-US" dirty="0"/>
              <a:t>Transfer Learning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542AB5AB-9474-CA4C-DDE3-B0A8EBDA946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21360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2110A99-BEE4-74E2-5882-81E54122B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86E3C25-2F3E-5AB5-E8D1-7DDBDFE6B0A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Boolean Indexing and Filtering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DAACD9-4E5C-3365-228A-666184A4D1E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Boolean Indexing?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Examples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664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5645498-9552-48D2-D618-8AECE0FC4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C2C6A53-CB6E-62E3-A15C-776419503F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</a:t>
            </a:r>
            <a:endParaRPr sz="2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92CFF19-9F54-2B38-E669-694BAB55509A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Objective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Fine-tune a pre-trained Transformer model (e.g., T5 or BART) for text summarization or translation and evaluate its performance</a:t>
            </a:r>
            <a:endParaRPr lang="en-US" sz="4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833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999BCF41-C476-5E47-46BA-45ED9E016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01E1BBBA-3FD9-D9C3-80B9-01A93B012AD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15: </a:t>
            </a:r>
            <a:r>
              <a:rPr lang="en-US" dirty="0"/>
              <a:t>Advanced Topics in Machine Learning Deployment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51C9F7A7-6880-1DCB-70C7-3FC7378C024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A74AC177-187A-CE03-5730-971603E19C7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Versioning Models for Continuous Deployment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4EFEF4D9-544E-90F9-A0D3-7E709D8CB07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C1026DA6-75D1-B001-40F2-41B0AB9FBE4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Securing Machine Learning APIs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B621C69B-F717-F6E2-ECC6-A7543467F8E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11DD4130-F361-0D19-7EBD-15D6ACABD5F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Optimizing Inference for Low Latency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84F17209-C640-7054-D9E4-1ACD860907C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327632A9-C6D9-B3A5-0F81-BC45E059F3EC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Handling Drift and Model Retraining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A8AE1D8E-3220-CAD9-B602-A8C3994BC27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B03C4A17-7EB7-8806-D74B-D660098F81B0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Monitoring and Logging in Production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EC8247A3-44CA-AD2E-720C-BFBDCE1E65D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CACA22B4-A017-C9A6-BB0D-B6FF8AAC991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Automating Workflows with Local CI/CD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EC275717-B138-5B10-FA41-BCF30765E74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862498EA-A33F-912A-3506-25B50F8F04B4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End-to-End Local Deployment System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239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73A546EF-9A82-59C0-6DF6-91A909B9D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B6FD738A-8FAB-2B8E-04FC-E93FF12571C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16: </a:t>
            </a:r>
            <a:r>
              <a:rPr lang="en-US" dirty="0"/>
              <a:t>Real-Time ML and Advanced Serving Techniques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470D5B33-E074-3AAB-4F44-DCF994AF51C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2F4E1E3B-D96E-3392-2DDF-532FE50E639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Introduction to Real-Time Machine Learning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A3B2DE53-56BF-5C6C-72BF-07C8FF09DFD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441C57D4-7844-9A4B-33CA-703107004D5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Stream Processing for Machine Learning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9934B9EC-B5C7-FAA8-69F6-8AD973145DA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E148B15A-07DE-C4A9-FC16-2AB3D933E46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Optimizing Real-Time Inference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30AE23D1-F014-3919-5A72-784C8A0C2E6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762E4007-802D-45D6-2B0F-68CABE952BD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Designing Real-Time Recommendation Systems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555F05D9-20CF-29AB-98C3-5EBF71D54A3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9929F727-40EE-BDE1-9D28-285BEE3083D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Model Serving with Local Message Queues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BD6DE3D8-0475-0F9C-0049-FECBE9737F1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6DD0B24C-7114-C45D-5060-B46729B5176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Edge Deployment for Real-Time Applications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8F0F4FBB-43E4-264A-96DA-62305741B36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FF560C19-F5B7-45CD-1C1B-3B22472C51A3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Real-Time ML Capstone Project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549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8058F5B-74BD-276D-E03B-F4F9D5AA9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711B8006-CDA3-10CD-66EF-D635390422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Random Number Generation and Setting Seeds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5A913C3-558F-589F-A45D-1008D781FC7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Random Number Generation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np.random</a:t>
            </a:r>
            <a:endParaRPr lang="en-US" sz="20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Setting Random Seeds</a:t>
            </a:r>
          </a:p>
        </p:txBody>
      </p:sp>
    </p:spTree>
    <p:extLst>
      <p:ext uri="{BB962C8B-B14F-4D97-AF65-F5344CB8AC3E}">
        <p14:creationId xmlns:p14="http://schemas.microsoft.com/office/powerpoint/2010/main" val="417994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BB6CDEC-A51E-724B-E042-B10311F7D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6C2CACF-52BC-9533-99DC-939C8FF5040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E97B232-6DB0-3F51-8552-526F77A1A9C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Broadcasting Operations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Generate and Filter a Random Dataset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 3D random array and compute statistics along specific axes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Write a program to generate a dataset of random floats and normalize the values between 0 and 1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Implement conditional replacement to create a binary mask for values above a threshold</a:t>
            </a:r>
          </a:p>
        </p:txBody>
      </p:sp>
    </p:spTree>
    <p:extLst>
      <p:ext uri="{BB962C8B-B14F-4D97-AF65-F5344CB8AC3E}">
        <p14:creationId xmlns:p14="http://schemas.microsoft.com/office/powerpoint/2010/main" val="8212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38FD0E50-CC81-8842-D80E-58089C8A9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ED431C82-F1C2-1CF1-B023-79564CE08A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 to Pandas for Data Manipulation</a:t>
            </a:r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656221E9-D16D-7A36-666C-600C646D9BC8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190199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339CA7A-FD14-8D2B-5607-479BFF716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F03B28F7-4AE3-4686-BC4A-5E80DA0F0DA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Pandas Data Structures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5A66C-9BBE-7BF1-0F11-6B72F53EDFA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Pandas?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Pandas Data Structures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Series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DataFrame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2816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4C01EF9-DF0C-1005-3BD8-629C2E5A0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0DA214A-DD96-B318-3A9B-166F79F356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Loading Data from CSV, Excel, and Other Sources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EB51F50-1960-8BB5-14B9-019D6FEB262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Data Loading Methods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From CSV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From Excel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From a Dictionary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Saving Data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Save to CSV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Save to Excel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237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9175C01-9308-50BE-2CCD-C752E4C6C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025F3A58-6771-2745-F979-AC2393F7C61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 </a:t>
            </a:r>
            <a:r>
              <a:rPr lang="en-US" sz="2400" dirty="0" err="1"/>
              <a:t>DataFrame</a:t>
            </a:r>
            <a:r>
              <a:rPr lang="en-US" sz="2400" dirty="0"/>
              <a:t> Operations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8625B4-8457-C02B-EBCA-1AA159CA9FE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Viewing Data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Selecting and Indexing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Selecting columns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Filtering rows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Selecting by position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Selecting by label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8297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F522970-E802-BA21-0F7D-ABC54827E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D586D8A-E21E-09E6-AD54-F61F6A06B47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7E0766-C752-03D9-8A33-F668C66DCB4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Load and Explore a Sample Dataset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Select Specific Columns and Filter Rows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Load a local Excel file and explore its structure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Create a </a:t>
            </a:r>
            <a:r>
              <a:rPr lang="en-US" sz="2000" dirty="0" err="1">
                <a:solidFill>
                  <a:schemeClr val="bg1"/>
                </a:solidFill>
                <a:latin typeface="Barlow" pitchFamily="2" charset="77"/>
              </a:rPr>
              <a:t>DataFrame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from a dictionary and add a new calculated column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Save filtered data to a new CSV file</a:t>
            </a:r>
          </a:p>
        </p:txBody>
      </p:sp>
    </p:spTree>
    <p:extLst>
      <p:ext uri="{BB962C8B-B14F-4D97-AF65-F5344CB8AC3E}">
        <p14:creationId xmlns:p14="http://schemas.microsoft.com/office/powerpoint/2010/main" val="29450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C2462113-C7A2-D45A-5F1F-56ECBB79A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1C89F828-7B18-2FC2-19A4-18286EB4BB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Cleaning and Preparation with Pandas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C834EB81-B7C4-716C-2FE5-E5DD262D311E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7213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12238AC-9BFC-2CDF-EC81-DB8272B9A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A176934-A360-954A-CACC-CD9256B5149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8225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Basic Python Syntax, </a:t>
            </a:r>
            <a:br>
              <a:rPr lang="en-US" sz="2000" dirty="0"/>
            </a:br>
            <a:r>
              <a:rPr lang="en-US" sz="2000" dirty="0"/>
              <a:t>Variables, and Data Types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5F0A286-F74C-7B9E-FD5A-6BEB0E887EF9}"/>
              </a:ext>
            </a:extLst>
          </p:cNvPr>
          <p:cNvSpPr txBox="1">
            <a:spLocks/>
          </p:cNvSpPr>
          <p:nvPr/>
        </p:nvSpPr>
        <p:spPr>
          <a:xfrm>
            <a:off x="480431" y="1113183"/>
            <a:ext cx="8183138" cy="3739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Basic Syntax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Variables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Data Types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Integers | Floats | Strings | Lists | Tuples | Dictionaries | Booleans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Examples of Using Variables and Data Types</a:t>
            </a:r>
          </a:p>
        </p:txBody>
      </p:sp>
    </p:spTree>
    <p:extLst>
      <p:ext uri="{BB962C8B-B14F-4D97-AF65-F5344CB8AC3E}">
        <p14:creationId xmlns:p14="http://schemas.microsoft.com/office/powerpoint/2010/main" val="99165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2A9E3049-95E8-6956-131E-224A38B82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BFA7C91-DDB4-1D2D-999D-052615233F5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Handling Missing Values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96DCA3-7690-9DC5-632C-3E8D7519DDD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Why Handle Missing Values?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Methods to Handle Missing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Drop Missing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Fill Missing Values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Interpolation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7750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BC98240-3487-9EAD-4ECE-A734CF34F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B5A40B7-38A3-0248-AD5D-F9CEB1A9D3A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Data Transformations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763BE4-35BD-922C-A720-AB716AA2BA3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Renaming Columns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Changing Data Types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Creating or Modifying Columns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6031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EB41625-1A5C-33DF-2070-DE887B557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7014118-F95F-83C3-7614-74BC469EF2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Combining and Merging </a:t>
            </a:r>
            <a:r>
              <a:rPr lang="en-US" sz="2800" dirty="0" err="1"/>
              <a:t>DataFrames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330E7A-257C-02BB-BC83-E63CEF72D0B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Concatenation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Merging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Joining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7561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5DDE728-1179-3EB6-25FB-1E064BB64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D04ED39-6A42-5849-569C-55B33C5CDA9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A26482-1405-2F63-6A24-17028B327EA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Clean a Dataset by Handling Missing Values and Renaming Columns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Merge Two Datasets and Perform Data Transformations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742950" lvl="1" indent="-2857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Drop columns with more than 50% missing values</a:t>
            </a:r>
          </a:p>
          <a:p>
            <a:pPr marL="742950" lvl="1" indent="-2857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Merge three datasets and analyze relationships between them </a:t>
            </a:r>
          </a:p>
          <a:p>
            <a:pPr marL="742950" lvl="1" indent="-28575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Convert categorical data to numerical using one-hot encoding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272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450AF4B-C3AC-1C22-8DAB-C73731300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0942B250-4A46-B072-7B29-60A9F9DFEE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Aggregation and Grouping in Pandas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62B2464-842E-F7AE-89DC-0EF3BEB73E8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95456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6221B63-ACBA-E046-0A29-9AF582A28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B708DB5-3E50-7995-627C-BA8E0800709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Grouping Data by Categories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A31AFE-AC03-501F-0A09-55478CA42AE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Why Group Data?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i="1" dirty="0" err="1">
                <a:solidFill>
                  <a:schemeClr val="bg1"/>
                </a:solidFill>
                <a:latin typeface="Barlow" pitchFamily="2" charset="77"/>
              </a:rPr>
              <a:t>groupby</a:t>
            </a: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 in Pandas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Operations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Iterate over groups 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  <a:latin typeface="Barlow" pitchFamily="2" charset="77"/>
              </a:rPr>
              <a:t>Apply aggregation</a:t>
            </a:r>
            <a:endParaRPr lang="en-US" sz="15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678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7C3F07C-8778-56F0-EB29-F2EFDAE93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5546D01-9B06-2FE1-2AF4-0A6C1ADEE09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Aggregation Functions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0DA1EF-164A-C8CC-1E02-9C687777D0D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Using </a:t>
            </a:r>
            <a:r>
              <a:rPr lang="en-US" sz="2400" i="1" dirty="0" err="1">
                <a:solidFill>
                  <a:schemeClr val="bg1"/>
                </a:solidFill>
                <a:latin typeface="Barlow" pitchFamily="2" charset="77"/>
              </a:rPr>
              <a:t>groupby</a:t>
            </a:r>
            <a:r>
              <a:rPr lang="en-US" sz="2400" i="1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Using </a:t>
            </a:r>
            <a:r>
              <a:rPr lang="en-US" sz="2400" i="1" dirty="0" err="1">
                <a:solidFill>
                  <a:schemeClr val="bg1"/>
                </a:solidFill>
                <a:latin typeface="Barlow" pitchFamily="2" charset="77"/>
              </a:rPr>
              <a:t>pivot_table</a:t>
            </a:r>
            <a:r>
              <a:rPr lang="en-US" sz="2400" i="1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Custom Aggregation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Apply custom functions using .</a:t>
            </a: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agg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()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4834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F68EDD0-134A-D76F-6374-63D09B476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333A248-3E8B-69B8-6F77-2086F13D374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/>
              <a:t>Calculating Summary Statistics for Grouped Data</a:t>
            </a:r>
            <a:endParaRPr sz="21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E7194C-0A16-C007-8D58-A86D8603D63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Statistics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Mean 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Max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Min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Multi-Aggregation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9618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1288BD0-C03C-C3C5-FB0D-F63A635E2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0E427D3-754A-B4DA-D2DC-9343A2B3B17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D1241ED-5852-DD35-4734-86A527589AA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Exercise 1: Group Data by a Categorical Column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Exercise 2: Calculate Summary Statistics for Grouped Data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 dataset of sales data and group it by region or product category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1800" dirty="0" err="1">
                <a:solidFill>
                  <a:schemeClr val="bg1"/>
                </a:solidFill>
                <a:latin typeface="Barlow" pitchFamily="2" charset="77"/>
              </a:rPr>
              <a:t>pivot_table</a:t>
            </a: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 to calculate total sales per region and per year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Create a custom aggregation function to calculate the variance for each group</a:t>
            </a:r>
          </a:p>
        </p:txBody>
      </p:sp>
    </p:spTree>
    <p:extLst>
      <p:ext uri="{BB962C8B-B14F-4D97-AF65-F5344CB8AC3E}">
        <p14:creationId xmlns:p14="http://schemas.microsoft.com/office/powerpoint/2010/main" val="128879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7436CCBC-98EF-441A-B231-D0E66B262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C2C46E7C-85E6-BB16-C7E3-551A18A82D6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Visualization with Matplotlib and Seaborn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BEC5427C-C32C-55D5-9C8C-F48E1D77658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8307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2E7A016-1391-E8D5-E58D-3D518924E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FB18B72-736D-4D77-9B82-6D653E948CF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73603B-7E69-6F2D-7408-5B00AFEA18E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Write a Python script to print a message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Practice Creating and Manipulating Variables of Different Data Types</a:t>
            </a:r>
          </a:p>
        </p:txBody>
      </p:sp>
    </p:spTree>
    <p:extLst>
      <p:ext uri="{BB962C8B-B14F-4D97-AF65-F5344CB8AC3E}">
        <p14:creationId xmlns:p14="http://schemas.microsoft.com/office/powerpoint/2010/main" val="95765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B355E19-E215-E9E6-D6FE-09C7DE0E3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6FF8CE1-5ED4-255C-7EBF-13F003C1D4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Matplotlib for Plotting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3591F0-EF3D-B4ED-C818-78029FE1610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Matplotlib?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Basic Syntax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287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1D4D6CD-5470-FAB6-8049-9BF7CA468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ABA739C-3B84-6B2F-BDE4-E5E2C68DE11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Basic Plots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1750B3-D56A-C33E-40DC-082598F6441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Line Plot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Bar Chart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Histogram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Scatter Plot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821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D1D736D-DE86-4AB5-DCF5-A93D27AED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E0F0715-77AF-BC5E-461B-7AB5B4AB2C3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Customizing Plots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C6E3F5-2002-CA9F-AC3E-FD1C8E2F528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 titles, axis labels, and legends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Adjust colors and styles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0871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5AC3746E-177D-7D25-21F6-6BF1047BA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7622AB8-2A3B-99B2-639F-468D76D815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Introduction to Seaborn for Advanced Visualizations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F45E2E-44A2-B5A5-9609-B50DE83540E5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Seaborn?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Common Seaborn Plots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Heatmap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Pairplot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016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0DC79CD-7DD4-41AF-FD3B-856B63A3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CBF4D09-6531-8CF2-21AB-A9706399815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B95C35-16F7-A891-741A-CF461DBCABF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Create Basic Plots with Matplotlib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Create a Heatmap with Seaborn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Create a histogram with multiple datasets overlaid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Use Seaborn to create a violin plot or box plot for visualizing distributions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Combine multiple plots in a single figure using Matplotlib's subplot</a:t>
            </a:r>
          </a:p>
        </p:txBody>
      </p:sp>
    </p:spTree>
    <p:extLst>
      <p:ext uri="{BB962C8B-B14F-4D97-AF65-F5344CB8AC3E}">
        <p14:creationId xmlns:p14="http://schemas.microsoft.com/office/powerpoint/2010/main" val="55823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AA0777F4-9EBE-83D9-2149-F6990E06D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300A4D69-5C98-8F14-19B8-CA7308666B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Exploratory Data Analysis (EDA) Project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1547C679-0DD8-3B62-8EDC-69A1D9F64E6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04730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16DD5EB-C3DB-6E2B-F5C7-6254FF57A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8F7D5B4-A79E-26BD-64B3-060536B37D3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dirty="0"/>
              <a:t>Applying Data Manipulation and Visualization for EDA</a:t>
            </a:r>
            <a:endParaRPr sz="19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8FE93F-A726-3BEA-18D3-6BC6A996143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What is EDA?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Steps in EDA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Data Cleaning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Data Transformation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Aggregation and Filtering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7848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39E74423-DEE8-6567-5E1B-5151A7F4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B4CEED7-29E7-108D-60E3-615E049E7A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Identifying Patterns, Trends, and Correlations</a:t>
            </a:r>
            <a:endParaRPr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5E1CC7-EDB8-AD9B-779C-D4AFF186B960}"/>
              </a:ext>
            </a:extLst>
          </p:cNvPr>
          <p:cNvSpPr txBox="1">
            <a:spLocks/>
          </p:cNvSpPr>
          <p:nvPr/>
        </p:nvSpPr>
        <p:spPr>
          <a:xfrm>
            <a:off x="480431" y="719667"/>
            <a:ext cx="8183138" cy="4133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Visual Tools for Insights: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Line plots for trends over time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Bar charts for categorical comparisons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Scatter plots for relationships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Heatmaps for correlation analysis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Key Patterns to Look For: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Relationships between variables (correlations)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Distribution of variables (histograms, boxplots)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Outliers or anomalies</a:t>
            </a:r>
            <a:endParaRPr lang="en-US" sz="17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4774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09FA2AA-1BFE-8990-2E78-E668898B0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18A0880-FD0B-35EF-4685-5E2F40FD94D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Summary Statistics, Visual Insights, and Hypothesis Generation</a:t>
            </a:r>
            <a:endParaRPr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46570-62E0-65B6-6AD6-90111C71085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Summary Statistics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Hypothesis Generation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87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5B9A76F-CA17-4117-3B7E-39D6D9C72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EDDCACF-8168-929A-A5DF-4ED8EC66FE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Project: EDA on a Sample Dataset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EF77365-F99D-19C3-B94C-5A9BAC0951B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Task 1: Perform Data Cleaning, Aggregation, and Filtering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Task 2: Generate Visualizations to Illustrate Key Insights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Task 3: Identify and Interpret Patterns or Anomalies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Task 4: Summarize Findings in a Report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Use another dataset and apply the same EDA steps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Explore advanced visualizations like boxplots or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pairplots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in Seaborn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Create a dashboard for your findings using </a:t>
            </a:r>
            <a:r>
              <a:rPr lang="en-US" dirty="0" err="1">
                <a:solidFill>
                  <a:schemeClr val="bg1"/>
                </a:solidFill>
                <a:latin typeface="Barlow" pitchFamily="2" charset="77"/>
              </a:rPr>
              <a:t>Plotly</a:t>
            </a: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 or Dash.</a:t>
            </a:r>
          </a:p>
        </p:txBody>
      </p:sp>
    </p:spTree>
    <p:extLst>
      <p:ext uri="{BB962C8B-B14F-4D97-AF65-F5344CB8AC3E}">
        <p14:creationId xmlns:p14="http://schemas.microsoft.com/office/powerpoint/2010/main" val="226452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09D22C0A-4DD7-D01B-22C3-9862C3E5C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D14521E-6A1D-459A-C004-C2B708EAC3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Control Flow in Python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84DD629C-0810-4277-7DD1-0168368E7B5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919285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>
          <a:extLst>
            <a:ext uri="{FF2B5EF4-FFF2-40B4-BE49-F238E27FC236}">
              <a16:creationId xmlns:a16="http://schemas.microsoft.com/office/drawing/2014/main" id="{E904E23C-9C90-66FD-E0FB-4800E707C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8">
            <a:extLst>
              <a:ext uri="{FF2B5EF4-FFF2-40B4-BE49-F238E27FC236}">
                <a16:creationId xmlns:a16="http://schemas.microsoft.com/office/drawing/2014/main" id="{B4E0A1EE-F514-301D-CDE2-8C53D72D3FB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5075" y="309225"/>
            <a:ext cx="6972300" cy="3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 3: </a:t>
            </a:r>
            <a:r>
              <a:rPr lang="en-US" dirty="0"/>
              <a:t>Mathematics for Machine Learning</a:t>
            </a:r>
            <a:endParaRPr dirty="0"/>
          </a:p>
        </p:txBody>
      </p:sp>
      <p:sp>
        <p:nvSpPr>
          <p:cNvPr id="334" name="Google Shape;334;p48">
            <a:extLst>
              <a:ext uri="{FF2B5EF4-FFF2-40B4-BE49-F238E27FC236}">
                <a16:creationId xmlns:a16="http://schemas.microsoft.com/office/drawing/2014/main" id="{B0C72AD4-A628-E0CE-C7A5-374D14D2AA5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97" y="75195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Day </a:t>
            </a:r>
            <a:r>
              <a:rPr lang="en" dirty="0"/>
              <a:t>1</a:t>
            </a:r>
            <a:endParaRPr dirty="0"/>
          </a:p>
        </p:txBody>
      </p:sp>
      <p:sp>
        <p:nvSpPr>
          <p:cNvPr id="335" name="Google Shape;335;p48">
            <a:extLst>
              <a:ext uri="{FF2B5EF4-FFF2-40B4-BE49-F238E27FC236}">
                <a16:creationId xmlns:a16="http://schemas.microsoft.com/office/drawing/2014/main" id="{9DF42720-C1A0-0DEF-C4E9-B3AD78770ACD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84821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Linear Algebra Fundamentals</a:t>
            </a:r>
            <a:endParaRPr dirty="0"/>
          </a:p>
        </p:txBody>
      </p:sp>
      <p:sp>
        <p:nvSpPr>
          <p:cNvPr id="336" name="Google Shape;336;p48">
            <a:extLst>
              <a:ext uri="{FF2B5EF4-FFF2-40B4-BE49-F238E27FC236}">
                <a16:creationId xmlns:a16="http://schemas.microsoft.com/office/drawing/2014/main" id="{9F025DDB-F8D7-8BE6-E8BE-AA5457E9247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13412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2</a:t>
            </a:r>
            <a:endParaRPr/>
          </a:p>
        </p:txBody>
      </p:sp>
      <p:sp>
        <p:nvSpPr>
          <p:cNvPr id="337" name="Google Shape;337;p48">
            <a:extLst>
              <a:ext uri="{FF2B5EF4-FFF2-40B4-BE49-F238E27FC236}">
                <a16:creationId xmlns:a16="http://schemas.microsoft.com/office/drawing/2014/main" id="{02780DB0-F378-F4BF-8C52-BB6D1116399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14374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Advanced Linear Algebra Concepts</a:t>
            </a:r>
            <a:endParaRPr dirty="0"/>
          </a:p>
        </p:txBody>
      </p:sp>
      <p:sp>
        <p:nvSpPr>
          <p:cNvPr id="338" name="Google Shape;338;p48">
            <a:extLst>
              <a:ext uri="{FF2B5EF4-FFF2-40B4-BE49-F238E27FC236}">
                <a16:creationId xmlns:a16="http://schemas.microsoft.com/office/drawing/2014/main" id="{CB22E3FB-1D8C-ED27-FABC-154E17690BD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192543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3</a:t>
            </a:r>
            <a:endParaRPr/>
          </a:p>
        </p:txBody>
      </p:sp>
      <p:sp>
        <p:nvSpPr>
          <p:cNvPr id="339" name="Google Shape;339;p48">
            <a:extLst>
              <a:ext uri="{FF2B5EF4-FFF2-40B4-BE49-F238E27FC236}">
                <a16:creationId xmlns:a16="http://schemas.microsoft.com/office/drawing/2014/main" id="{50195E26-C793-61BE-A031-FD0D46FF9761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02169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Calculus for Machine Learning - Derivatives</a:t>
            </a:r>
            <a:endParaRPr dirty="0"/>
          </a:p>
        </p:txBody>
      </p:sp>
      <p:sp>
        <p:nvSpPr>
          <p:cNvPr id="340" name="Google Shape;340;p48">
            <a:extLst>
              <a:ext uri="{FF2B5EF4-FFF2-40B4-BE49-F238E27FC236}">
                <a16:creationId xmlns:a16="http://schemas.microsoft.com/office/drawing/2014/main" id="{37A43821-8C9B-6F90-A0E0-6A5CBE55617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2514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4</a:t>
            </a:r>
            <a:endParaRPr/>
          </a:p>
        </p:txBody>
      </p:sp>
      <p:sp>
        <p:nvSpPr>
          <p:cNvPr id="341" name="Google Shape;341;p48">
            <a:extLst>
              <a:ext uri="{FF2B5EF4-FFF2-40B4-BE49-F238E27FC236}">
                <a16:creationId xmlns:a16="http://schemas.microsoft.com/office/drawing/2014/main" id="{EB13CFE3-2F2A-3A20-DC38-1177292309D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2610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Calculus for Machine Learning - Integrals and Optimization</a:t>
            </a:r>
            <a:endParaRPr dirty="0"/>
          </a:p>
        </p:txBody>
      </p:sp>
      <p:sp>
        <p:nvSpPr>
          <p:cNvPr id="342" name="Google Shape;342;p48">
            <a:extLst>
              <a:ext uri="{FF2B5EF4-FFF2-40B4-BE49-F238E27FC236}">
                <a16:creationId xmlns:a16="http://schemas.microsoft.com/office/drawing/2014/main" id="{9F3BA1D5-A7E4-AE14-0516-38A7041AEFA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57" y="30937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5</a:t>
            </a:r>
            <a:endParaRPr/>
          </a:p>
        </p:txBody>
      </p:sp>
      <p:sp>
        <p:nvSpPr>
          <p:cNvPr id="343" name="Google Shape;343;p48">
            <a:extLst>
              <a:ext uri="{FF2B5EF4-FFF2-40B4-BE49-F238E27FC236}">
                <a16:creationId xmlns:a16="http://schemas.microsoft.com/office/drawing/2014/main" id="{B43C6971-24BB-59C3-6EAF-DFA9E0505642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407" y="31899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Probability Theory and Distributions</a:t>
            </a:r>
            <a:endParaRPr dirty="0"/>
          </a:p>
        </p:txBody>
      </p:sp>
      <p:sp>
        <p:nvSpPr>
          <p:cNvPr id="344" name="Google Shape;344;p48">
            <a:extLst>
              <a:ext uri="{FF2B5EF4-FFF2-40B4-BE49-F238E27FC236}">
                <a16:creationId xmlns:a16="http://schemas.microsoft.com/office/drawing/2014/main" id="{169B4886-B25F-790A-0DED-8196A1DF0DF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87287" y="367791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6</a:t>
            </a:r>
            <a:endParaRPr/>
          </a:p>
        </p:txBody>
      </p:sp>
      <p:sp>
        <p:nvSpPr>
          <p:cNvPr id="345" name="Google Shape;345;p48">
            <a:extLst>
              <a:ext uri="{FF2B5EF4-FFF2-40B4-BE49-F238E27FC236}">
                <a16:creationId xmlns:a16="http://schemas.microsoft.com/office/drawing/2014/main" id="{D199C8F0-B678-3CB9-28C6-38E825C14FEC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377417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Statistics Fundamentals</a:t>
            </a:r>
            <a:endParaRPr dirty="0"/>
          </a:p>
        </p:txBody>
      </p:sp>
      <p:sp>
        <p:nvSpPr>
          <p:cNvPr id="346" name="Google Shape;346;p48">
            <a:extLst>
              <a:ext uri="{FF2B5EF4-FFF2-40B4-BE49-F238E27FC236}">
                <a16:creationId xmlns:a16="http://schemas.microsoft.com/office/drawing/2014/main" id="{7B60B06D-9221-3458-2269-CBBEDF4488A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97447" y="4267194"/>
            <a:ext cx="92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Day </a:t>
            </a:r>
            <a:r>
              <a:rPr lang="en"/>
              <a:t>7</a:t>
            </a:r>
            <a:endParaRPr/>
          </a:p>
        </p:txBody>
      </p:sp>
      <p:sp>
        <p:nvSpPr>
          <p:cNvPr id="347" name="Google Shape;347;p48">
            <a:extLst>
              <a:ext uri="{FF2B5EF4-FFF2-40B4-BE49-F238E27FC236}">
                <a16:creationId xmlns:a16="http://schemas.microsoft.com/office/drawing/2014/main" id="{8890412C-E2D4-9F16-9A5F-8205F47E247B}"/>
              </a:ext>
            </a:extLst>
          </p:cNvPr>
          <p:cNvSpPr txBox="1">
            <a:spLocks noGrp="1"/>
          </p:cNvSpPr>
          <p:nvPr>
            <p:ph type="subTitle" idx="3"/>
          </p:nvPr>
        </p:nvSpPr>
        <p:spPr>
          <a:xfrm>
            <a:off x="1713397" y="4363450"/>
            <a:ext cx="6896100" cy="4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/>
              <a:t>Math-Driven Mini Project – Linear Regression from Scratch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5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build="p"/>
      <p:bldP spid="335" grpId="0" build="p"/>
      <p:bldP spid="336" grpId="0" build="p"/>
      <p:bldP spid="337" grpId="0" build="p"/>
      <p:bldP spid="338" grpId="0" build="p"/>
      <p:bldP spid="339" grpId="0" build="p"/>
      <p:bldP spid="340" grpId="0" build="p"/>
      <p:bldP spid="341" grpId="0" build="p"/>
      <p:bldP spid="342" grpId="0" build="p"/>
      <p:bldP spid="343" grpId="0" build="p"/>
      <p:bldP spid="344" grpId="0" build="p"/>
      <p:bldP spid="345" grpId="0" build="p"/>
      <p:bldP spid="346" grpId="0" build="p"/>
      <p:bldP spid="347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4614A23C-DD37-E920-BA0D-29C3C5D4B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A58D4592-128E-8B26-B457-0C2A52FBE5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Linear Algebra Fundamentals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DD008136-784F-6862-A71A-31FC3FC8DAE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Day</a:t>
            </a:r>
            <a:br>
              <a:rPr lang="en" sz="1000"/>
            </a:br>
            <a:r>
              <a:rPr lang="en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7207657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049651A-547F-2243-3DA9-FDF18CC7C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F8D253A-161E-B795-3244-1AD2A312BCF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Vectors and Matrices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2A26F-447D-B94B-23AC-D7F04488DD12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Vector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Example:[2,3,4]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Matrix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3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</p:txBody>
      </p:sp>
      <p:pic>
        <p:nvPicPr>
          <p:cNvPr id="1026" name="Picture 2" descr="The Formula of the Determinant of 3×3 Matrix | ChiliMath">
            <a:extLst>
              <a:ext uri="{FF2B5EF4-FFF2-40B4-BE49-F238E27FC236}">
                <a16:creationId xmlns:a16="http://schemas.microsoft.com/office/drawing/2014/main" id="{35785D9D-F19E-849A-0F40-AF0AE0A12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599" y="2385484"/>
            <a:ext cx="1570567" cy="119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A04501A8-E3CA-37BD-AB66-88B335648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60DE2A3E-EB89-0965-B10C-B247B45DF55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Matrix Operations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F87B3A-8BF2-D1C8-D955-44C0813D40E1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Addition and Subtraction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Scalar Multiplication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Matrix Multiplication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22A96EB-492F-4E26-B2CF-6083A1A9C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83" y="2571750"/>
            <a:ext cx="37211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FD36966-1E0B-9EEF-7A15-4C8388E3D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73E87C7-8768-D407-5683-C4E3789DB11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Special Matrices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60781F-6FA7-DE4C-2707-A7BB333DD0A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Identity Matrix (𝐼)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𝐼 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⋅ A = 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Zero Matrix (0)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Diagonal Matrix</a:t>
            </a:r>
          </a:p>
        </p:txBody>
      </p:sp>
    </p:spTree>
    <p:extLst>
      <p:ext uri="{BB962C8B-B14F-4D97-AF65-F5344CB8AC3E}">
        <p14:creationId xmlns:p14="http://schemas.microsoft.com/office/powerpoint/2010/main" val="394606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3D7967E-EA36-8EBB-93DF-F751270C6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1616FE49-8A64-67DF-A7F2-CC75CA6C0E8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22CF663-B955-F54D-E937-7418FA8CB23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Create Vectors and Matrices Using NumPy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Implement Matrix-Vector Multiplication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3: Explore Special Matrices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Compute the determinant and inverse of a 2×2 matrix using NumPy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Verify properties of matrix multiplication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Create a block diagonal matrix using NumPy</a:t>
            </a:r>
          </a:p>
        </p:txBody>
      </p:sp>
    </p:spTree>
    <p:extLst>
      <p:ext uri="{BB962C8B-B14F-4D97-AF65-F5344CB8AC3E}">
        <p14:creationId xmlns:p14="http://schemas.microsoft.com/office/powerpoint/2010/main" val="86413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F84E7CC0-26E6-5CAD-30CC-B7D09CED7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DF333327-8F1B-64F7-21EF-0D975F58BF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7350" y="3071825"/>
            <a:ext cx="7749300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Advanced Linear Algebra Concepts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3661605A-826F-730D-CC1E-1320733EE42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921146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7E9690A2-F942-9E8E-1556-4A6AF6DC3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48E9F4F-AF9D-BBE9-9E06-15F681E293D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Determinants and Inverse of a Matrix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5E2785-16A2-4855-61DD-4B4CA0392E13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Determinants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Scalar value that provides information about a matrix’s properties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Only for square matrices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det(A) = 0, the matrix A is singular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det(A) != 0, A is invertible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Geometric Interpretation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For a 2×2 matrix, the determinant represents the scaling factor of the area formed by its column vectors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Formula for 2 × 2 Matrix: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5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023926C-295D-3BB1-4D07-7BE58DD0F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866" y="3872624"/>
            <a:ext cx="2673350" cy="73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76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72D2FA5-82D9-BEBB-0C60-ABFF49EB3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DA32648-2674-2561-8D9C-20451AA9C67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Determinants and Inverse of a Matrix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84B922-7DEF-AAFE-16A2-759565C2C43F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Inverse of a Matrix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denoted as A</a:t>
            </a:r>
            <a:r>
              <a:rPr lang="en-US" sz="1600" b="1" baseline="30000" dirty="0">
                <a:solidFill>
                  <a:schemeClr val="bg1"/>
                </a:solidFill>
              </a:rPr>
              <a:t>-1</a:t>
            </a:r>
            <a:r>
              <a:rPr lang="en-US" sz="1600" b="1" dirty="0">
                <a:solidFill>
                  <a:schemeClr val="bg1"/>
                </a:solidFill>
              </a:rPr>
              <a:t> 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Product of a matrix and its inverse is the identity matrix: A x A</a:t>
            </a:r>
            <a:r>
              <a:rPr lang="en-US" sz="1600" b="1" baseline="30000" dirty="0">
                <a:solidFill>
                  <a:schemeClr val="bg1"/>
                </a:solidFill>
              </a:rPr>
              <a:t>-1</a:t>
            </a:r>
            <a:r>
              <a:rPr lang="en-US" sz="1600" b="1" dirty="0">
                <a:solidFill>
                  <a:schemeClr val="bg1"/>
                </a:solidFill>
              </a:rPr>
              <a:t> = I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Matrix is invertible only if det ( 𝐴 ) ≠ 0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Formula for 2 × 2 2×2 Matrix</a:t>
            </a:r>
            <a:endParaRPr lang="en-US" sz="1000" b="1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50D8D22-A024-F42C-6D2D-AE868535D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483" y="2841303"/>
            <a:ext cx="2783739" cy="80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5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01012984-58F4-D286-00E8-C25C08060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F5995EA-9DD5-3205-4A59-E4D9E037204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Eigenvalues and Eigenvectors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FBE235E-C7D9-B1CF-DB85-7CFF65688237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What are Eigenvalues and Eigenvectors?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If 𝐴 ⋅ 𝑣 = 𝜆 ⋅ 𝑣, then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𝑣 is an eigenvector</a:t>
            </a:r>
            <a:r>
              <a:rPr lang="el-GR" sz="1200" dirty="0">
                <a:solidFill>
                  <a:schemeClr val="bg1"/>
                </a:solidFill>
                <a:latin typeface="Barlow" pitchFamily="2" charset="77"/>
              </a:rPr>
              <a:t> </a:t>
            </a: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200" dirty="0">
                <a:solidFill>
                  <a:schemeClr val="bg1"/>
                </a:solidFill>
                <a:latin typeface="Barlow" pitchFamily="2" charset="77"/>
              </a:rPr>
              <a:t>λ </a:t>
            </a: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is the eigenvalue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Geometric Interpretation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Eigenvectors point in the direction where the matrix transformation stretches or compresses vectors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Barlow" pitchFamily="2" charset="77"/>
              </a:rPr>
              <a:t>Eigenvalues indicate the factor of stretching or compression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Barlow" pitchFamily="2" charset="77"/>
              </a:rPr>
              <a:t>Properties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Matrix of size 𝑛 × 𝑛 has 𝑛 n eigenvalues and eigenvectors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Eigenvalues can be real or complex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For a symmetric matrix, eigenvalues are always real.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arlow" pitchFamily="2" charset="77"/>
              </a:rPr>
              <a:t>Computing Eigenvalues and Eigenvectors in NumPy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8737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C2546AEE-D681-7525-77FD-38174B664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308B6E99-3072-6188-10ED-F73122ACCD1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Conditional Statements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8F868F-71B8-321D-9416-80306F59E99D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Syntax: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if: Executes code if a condition is True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 err="1">
                <a:solidFill>
                  <a:schemeClr val="bg1"/>
                </a:solidFill>
                <a:latin typeface="Barlow" pitchFamily="2" charset="77"/>
              </a:rPr>
              <a:t>elif</a:t>
            </a: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: Adds additional conditions after the initial if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else: Executes code if none of the previous conditions are met</a:t>
            </a:r>
            <a:endParaRPr lang="en-US" sz="2100" dirty="0">
              <a:solidFill>
                <a:schemeClr val="bg1"/>
              </a:solidFill>
              <a:latin typeface="Barlow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685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EBDBD82C-D9E3-1AE5-50A9-2470AB67E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8C2F3939-EC66-AEE1-44A4-6A02CE88116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Introduction to Matrix Decomposition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F23B7D-CFF4-F9BA-65E8-B03BF4139AD9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is Matrix Decomposition?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Process of breaking a matrix into simpler components to analyze or solve problems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Singular Value Decomposition (SVD)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  <a:latin typeface="Barlow" pitchFamily="2" charset="77"/>
              </a:rPr>
              <a:t>SVD decomposes a matrix 𝐴 A into three matrices: 𝐴 = 𝑈 ⋅ </a:t>
            </a:r>
            <a:r>
              <a:rPr lang="el-GR" sz="1700" dirty="0">
                <a:solidFill>
                  <a:schemeClr val="bg1"/>
                </a:solidFill>
                <a:latin typeface="Barlow" pitchFamily="2" charset="77"/>
              </a:rPr>
              <a:t>Σ ⋅ 𝑉</a:t>
            </a:r>
            <a:r>
              <a:rPr lang="en-US" sz="1800" b="1" baseline="30000" dirty="0">
                <a:solidFill>
                  <a:schemeClr val="bg1"/>
                </a:solidFill>
              </a:rPr>
              <a:t>T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U: Left singular vectors (orthogonal matrix)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Σ: 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Diagonal matrix of singular values (non-negative).</a:t>
            </a:r>
          </a:p>
          <a:p>
            <a:pPr marL="1257300" lvl="2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1600" dirty="0">
                <a:solidFill>
                  <a:schemeClr val="bg1"/>
                </a:solidFill>
                <a:latin typeface="Barlow" pitchFamily="2" charset="77"/>
              </a:rPr>
              <a:t>𝑉</a:t>
            </a:r>
            <a:r>
              <a:rPr lang="en-US" sz="1600" b="1" baseline="30000" dirty="0">
                <a:solidFill>
                  <a:schemeClr val="bg1"/>
                </a:solidFill>
              </a:rPr>
              <a:t>T</a:t>
            </a:r>
            <a:r>
              <a:rPr lang="en-US" sz="1600" dirty="0">
                <a:solidFill>
                  <a:schemeClr val="bg1"/>
                </a:solidFill>
                <a:latin typeface="Barlow" pitchFamily="2" charset="77"/>
              </a:rPr>
              <a:t>: Right singular vectors (orthogonal matrix).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Applications of SVD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Computing SVD in NumPy</a:t>
            </a:r>
            <a:endParaRPr lang="en-US" sz="1000" b="1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3818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B2D37D8B-97AE-FB15-68CA-DB472701C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C769F182-D8FA-8570-8F52-26E3FDE514A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63ED09-16C1-DFF0-06A5-5C1F4579149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1: Calculate Determinant and Inverse of a Matrix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2: Compute Eigenvalues and Eigenvectors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Exercise 3: Perform Singular Value Decomposition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Additional Practice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Compute eigenvalues and eigenvectors for larger matrices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Use SVD to reduce the dimensionality of a dataset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Verify the property of eigenvalues: det ( 𝐴 − 𝜆 𝐼 ) = 0</a:t>
            </a:r>
          </a:p>
        </p:txBody>
      </p:sp>
    </p:spTree>
    <p:extLst>
      <p:ext uri="{BB962C8B-B14F-4D97-AF65-F5344CB8AC3E}">
        <p14:creationId xmlns:p14="http://schemas.microsoft.com/office/powerpoint/2010/main" val="226262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DBDC2A27-2883-8987-CE4E-BE8DFA69D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CEB4BDB1-076E-945F-F91F-61E36902FF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3333" y="3105691"/>
            <a:ext cx="8297334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Calculus for Machine Learning (Derivatives)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0CA0C063-5EE7-D3CE-DABF-80DD108E1511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088293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4A9F0FEA-5DE3-9B04-D6AD-E6E7DC750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4D108D51-3B5C-71FC-A05B-8F3368F1BC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Introduction to Derivatives and Their Role in Optimization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7D834F-FA4B-4CAF-C138-2F23619F841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are Derivatives?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Measures the rate at which a function changes with respect to its input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For a function 𝑓 ( 𝑥 ), the derivative 𝑓 ′ ( 𝑥 ) indicates the slope of the tangent line at a point 𝑥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Role in Optimization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Common Derivatives</a:t>
            </a:r>
            <a:endParaRPr lang="en-US" sz="14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468C9EB-7B1B-0D22-F4A2-75CC0D506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203452"/>
            <a:ext cx="4038600" cy="508000"/>
          </a:xfrm>
          <a:prstGeom prst="rect">
            <a:avLst/>
          </a:prstGeom>
        </p:spPr>
      </p:pic>
      <p:pic>
        <p:nvPicPr>
          <p:cNvPr id="8" name="Picture 7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39832074-0544-8006-9F4E-271F38F4C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99" y="4203452"/>
            <a:ext cx="3944471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3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8DD44EBE-B3FD-D9D9-156F-5078A7D0A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95E82E9D-CDD1-A2A7-81A9-1531C036956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Partial Derivatives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3B9393E-1368-3B24-6C1B-18D322E7175B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Partial Derivatives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Measures how a function changes with respect to one variable while keeping other variables constant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4B02D19-8AE8-C7F5-01C5-11AFCFFF1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074" y="2651673"/>
            <a:ext cx="6184900" cy="15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6B0D16C9-36BC-435B-FCB2-A886E5E1D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B668819D-7271-C918-AEFD-5F02F8716FD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Gradients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879223-C56D-0772-57FB-BBE9EBFB3D06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Barlow" pitchFamily="2" charset="77"/>
              </a:rPr>
              <a:t>Gradient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Vector of all partial derivatives, indicating the direction of the steepest ascent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bg1"/>
                </a:solidFill>
                <a:latin typeface="Barlow" pitchFamily="2" charset="77"/>
              </a:rPr>
              <a:t> </a:t>
            </a:r>
            <a:endParaRPr lang="en-US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AC95351-8BDE-72A6-1B35-0F85CC8E3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808" y="2571750"/>
            <a:ext cx="58039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8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D5F229DE-911F-AA64-E346-26E2252C4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2D6603B3-3E85-0554-3439-98B27597D5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Gradient Descent Optimization Algorithm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F5AD0E-2C8D-4209-747F-C5B067A1CA5C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What is Gradient Descent?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Iterative optimization algorithm used to minimize a function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Updates parameters in the direction of the negative gradient to find the minimum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Update Rule: 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θ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=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θ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−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α∇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f(</a:t>
            </a: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θ)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θ: 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Parameters of the model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/>
                </a:solidFill>
                <a:latin typeface="Barlow" pitchFamily="2" charset="77"/>
              </a:rPr>
              <a:t>α: </a:t>
            </a: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Learning rate (step size) </a:t>
            </a: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bg1"/>
                </a:solidFill>
                <a:latin typeface="Barlow" pitchFamily="2" charset="77"/>
              </a:rPr>
              <a:t>Why is Gradient Descent Important in Machine Learning?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8825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9D1857CF-DD05-732D-1846-3739A6B85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A7CA6C38-BFE3-5CAE-C594-0D32C5C8D8F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Hands-On Exercises</a:t>
            </a:r>
            <a:endParaRPr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259C08-C8FF-C438-DE6A-FA18A34E4ED4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1: Compute Derivatives of Basic Functions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2: Compute Gradients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Exercise 3: Implement Gradient Descent for Linear Regression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arlow" pitchFamily="2" charset="77"/>
              </a:rPr>
              <a:t>Additional Practice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Use </a:t>
            </a:r>
            <a:r>
              <a:rPr lang="en-US" sz="1900" dirty="0" err="1">
                <a:solidFill>
                  <a:schemeClr val="bg1"/>
                </a:solidFill>
                <a:latin typeface="Barlow" pitchFamily="2" charset="77"/>
              </a:rPr>
              <a:t>sympy</a:t>
            </a: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 to compute second-order derivatives (Hessian matrix)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Implement gradient descent with multiple learning rates and compare convergence speeds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Visualize the gradient descent process on a quadratic function.</a:t>
            </a: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7746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>
          <a:extLst>
            <a:ext uri="{FF2B5EF4-FFF2-40B4-BE49-F238E27FC236}">
              <a16:creationId xmlns:a16="http://schemas.microsoft.com/office/drawing/2014/main" id="{E90F5720-4BB5-FF26-0E1B-24F27F6EB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9">
            <a:extLst>
              <a:ext uri="{FF2B5EF4-FFF2-40B4-BE49-F238E27FC236}">
                <a16:creationId xmlns:a16="http://schemas.microsoft.com/office/drawing/2014/main" id="{24777F96-752C-D5B2-3DB2-D3B7514F0F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3333" y="3105691"/>
            <a:ext cx="8297334" cy="150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Calculus for Machine Learning (Integrals and Optimization)</a:t>
            </a:r>
            <a:endParaRPr dirty="0"/>
          </a:p>
        </p:txBody>
      </p:sp>
      <p:sp>
        <p:nvSpPr>
          <p:cNvPr id="353" name="Google Shape;353;p49">
            <a:extLst>
              <a:ext uri="{FF2B5EF4-FFF2-40B4-BE49-F238E27FC236}">
                <a16:creationId xmlns:a16="http://schemas.microsoft.com/office/drawing/2014/main" id="{FBA4FC7B-F030-A81C-FAF0-D7A3889F2BD6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3278250" y="883925"/>
            <a:ext cx="2587500" cy="21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Day</a:t>
            </a:r>
            <a:br>
              <a:rPr lang="en" sz="1000" dirty="0"/>
            </a:br>
            <a:r>
              <a:rPr lang="en" dirty="0"/>
              <a:t>04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930081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>
          <a:extLst>
            <a:ext uri="{FF2B5EF4-FFF2-40B4-BE49-F238E27FC236}">
              <a16:creationId xmlns:a16="http://schemas.microsoft.com/office/drawing/2014/main" id="{FD7EB7E1-BA85-ACA6-7AFD-6A1EEFFE5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>
            <a:extLst>
              <a:ext uri="{FF2B5EF4-FFF2-40B4-BE49-F238E27FC236}">
                <a16:creationId xmlns:a16="http://schemas.microsoft.com/office/drawing/2014/main" id="{DD286946-D728-6235-CF0B-35F32818AD9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431" y="290625"/>
            <a:ext cx="7698300" cy="539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Understanding Integrals and their Applications in ML</a:t>
            </a:r>
            <a:endParaRPr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7E73F6-7F9C-D360-7AAA-07AA49A92DBE}"/>
              </a:ext>
            </a:extLst>
          </p:cNvPr>
          <p:cNvSpPr txBox="1">
            <a:spLocks/>
          </p:cNvSpPr>
          <p:nvPr/>
        </p:nvSpPr>
        <p:spPr>
          <a:xfrm>
            <a:off x="480431" y="829733"/>
            <a:ext cx="8183138" cy="402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Hepta Slab Medium"/>
              <a:buNone/>
              <a:defRPr sz="1500" b="0" i="0" u="none" strike="noStrike" cap="none">
                <a:solidFill>
                  <a:schemeClr val="accent3"/>
                </a:solidFill>
                <a:latin typeface="Hepta Slab Medium"/>
                <a:ea typeface="Hepta Slab Medium"/>
                <a:cs typeface="Hepta Slab Medium"/>
                <a:sym typeface="Hepta Slab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4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3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2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1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1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9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Light"/>
              <a:buNone/>
              <a:defRPr sz="8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What Are Integrals? 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Compute the area under a curve, representing accumulation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The definite integral of 𝑓 ( 𝑥 ) from 𝑎 to 𝑏: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Barlow" pitchFamily="2" charset="77"/>
            </a:endParaRPr>
          </a:p>
          <a:p>
            <a:pPr marL="342900" indent="-3429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bg1"/>
                </a:solidFill>
                <a:latin typeface="Barlow" pitchFamily="2" charset="77"/>
              </a:rPr>
              <a:t>Applications in ML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Probability Distributions</a:t>
            </a:r>
          </a:p>
          <a:p>
            <a:pPr marL="800100" lvl="1" indent="-342900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Barlow" pitchFamily="2" charset="77"/>
              </a:rPr>
              <a:t>Cost Functions	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  <a:latin typeface="Barlow" pitchFamily="2" charset="77"/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00553E5-F52D-029C-E646-051EAD5DF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731" y="2186517"/>
            <a:ext cx="16129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2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ategy Plan">
  <a:themeElements>
    <a:clrScheme name="Simple Light">
      <a:dk1>
        <a:srgbClr val="FFFFFF"/>
      </a:dk1>
      <a:lt1>
        <a:srgbClr val="000000"/>
      </a:lt1>
      <a:dk2>
        <a:srgbClr val="999999"/>
      </a:dk2>
      <a:lt2>
        <a:srgbClr val="FFECD1"/>
      </a:lt2>
      <a:accent1>
        <a:srgbClr val="AC6600"/>
      </a:accent1>
      <a:accent2>
        <a:srgbClr val="5E7F00"/>
      </a:accent2>
      <a:accent3>
        <a:srgbClr val="2322EF"/>
      </a:accent3>
      <a:accent4>
        <a:srgbClr val="DDDDFF"/>
      </a:accent4>
      <a:accent5>
        <a:srgbClr val="EFEFEF"/>
      </a:accent5>
      <a:accent6>
        <a:srgbClr val="F7FEEB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17137</TotalTime>
  <Words>22777</Words>
  <Application>Microsoft Macintosh PowerPoint</Application>
  <PresentationFormat>On-screen Show (16:9)</PresentationFormat>
  <Paragraphs>3605</Paragraphs>
  <Slides>512</Slides>
  <Notes>512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512</vt:i4>
      </vt:variant>
    </vt:vector>
  </HeadingPairs>
  <TitlesOfParts>
    <vt:vector size="522" baseType="lpstr">
      <vt:lpstr>Arial</vt:lpstr>
      <vt:lpstr>Barlow ExtraLight</vt:lpstr>
      <vt:lpstr>Barlow</vt:lpstr>
      <vt:lpstr>APPLE CHANCERY</vt:lpstr>
      <vt:lpstr>Barlow Medium</vt:lpstr>
      <vt:lpstr>Hepta Slab Medium</vt:lpstr>
      <vt:lpstr>Barlow Light</vt:lpstr>
      <vt:lpstr>Hepta Slab</vt:lpstr>
      <vt:lpstr>Hepta Slab Light</vt:lpstr>
      <vt:lpstr>Strategy Plan</vt:lpstr>
      <vt:lpstr>Code, Train, Deploy: The AI Engineer’s Path to Success</vt:lpstr>
      <vt:lpstr>PowerPoint Presentation</vt:lpstr>
      <vt:lpstr>Introduction to Python and Development Setup</vt:lpstr>
      <vt:lpstr>PowerPoint Presentation</vt:lpstr>
      <vt:lpstr>PowerPoint Presentation</vt:lpstr>
      <vt:lpstr>PowerPoint Presentation</vt:lpstr>
      <vt:lpstr>PowerPoint Presentation</vt:lpstr>
      <vt:lpstr>Control Flow in Python</vt:lpstr>
      <vt:lpstr>PowerPoint Presentation</vt:lpstr>
      <vt:lpstr>PowerPoint Presentation</vt:lpstr>
      <vt:lpstr>PowerPoint Presentation</vt:lpstr>
      <vt:lpstr>PowerPoint Presentation</vt:lpstr>
      <vt:lpstr>Functions and Modules in Python</vt:lpstr>
      <vt:lpstr>PowerPoint Presentation</vt:lpstr>
      <vt:lpstr>PowerPoint Presentation</vt:lpstr>
      <vt:lpstr>PowerPoint Presentation</vt:lpstr>
      <vt:lpstr>PowerPoint Presentation</vt:lpstr>
      <vt:lpstr>Data Structures (Lists, Tuples, Dictionaries, Sets)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Working with Strings</vt:lpstr>
      <vt:lpstr>PowerPoint Presentation</vt:lpstr>
      <vt:lpstr>PowerPoint Presentation</vt:lpstr>
      <vt:lpstr>PowerPoint Presentation</vt:lpstr>
      <vt:lpstr>PowerPoint Presentation</vt:lpstr>
      <vt:lpstr>File Handling</vt:lpstr>
      <vt:lpstr>PowerPoint Presentation</vt:lpstr>
      <vt:lpstr>PowerPoint Presentation</vt:lpstr>
      <vt:lpstr>PowerPoint Presentation</vt:lpstr>
      <vt:lpstr>PowerPoint Presentation</vt:lpstr>
      <vt:lpstr>Pythonic Code and Project 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NumPy for Numerical Computing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NumPy Operations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Pandas for Data Manipulation</vt:lpstr>
      <vt:lpstr>PowerPoint Presentation</vt:lpstr>
      <vt:lpstr>PowerPoint Presentation</vt:lpstr>
      <vt:lpstr>PowerPoint Presentation</vt:lpstr>
      <vt:lpstr>PowerPoint Presentation</vt:lpstr>
      <vt:lpstr>Data Cleaning and Preparation with Pandas</vt:lpstr>
      <vt:lpstr>PowerPoint Presentation</vt:lpstr>
      <vt:lpstr>PowerPoint Presentation</vt:lpstr>
      <vt:lpstr>PowerPoint Presentation</vt:lpstr>
      <vt:lpstr>PowerPoint Presentation</vt:lpstr>
      <vt:lpstr>Data Aggregation and Grouping in Pandas</vt:lpstr>
      <vt:lpstr>PowerPoint Presentation</vt:lpstr>
      <vt:lpstr>PowerPoint Presentation</vt:lpstr>
      <vt:lpstr>PowerPoint Presentation</vt:lpstr>
      <vt:lpstr>PowerPoint Presentation</vt:lpstr>
      <vt:lpstr>Data Visualization with Matplotlib and Seaborn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Exploratory Data Analysis (EDA)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Linear Algebra Fundamentals</vt:lpstr>
      <vt:lpstr>PowerPoint Presentation</vt:lpstr>
      <vt:lpstr>PowerPoint Presentation</vt:lpstr>
      <vt:lpstr>PowerPoint Presentation</vt:lpstr>
      <vt:lpstr>PowerPoint Presentation</vt:lpstr>
      <vt:lpstr>Advanced Linear Algebra Concepts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Calculus for Machine Learning (Derivatives)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Calculus for Machine Learning (Integrals and Optimization)</vt:lpstr>
      <vt:lpstr>PowerPoint Presentation</vt:lpstr>
      <vt:lpstr>PowerPoint Presentation</vt:lpstr>
      <vt:lpstr>PowerPoint Presentation</vt:lpstr>
      <vt:lpstr>PowerPoint Presentation</vt:lpstr>
      <vt:lpstr>Probability Theory and Distributions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Statistics Fundamentals</vt:lpstr>
      <vt:lpstr>PowerPoint Presentation</vt:lpstr>
      <vt:lpstr>PowerPoint Presentation</vt:lpstr>
      <vt:lpstr>PowerPoint Presentation</vt:lpstr>
      <vt:lpstr>PowerPoint Presentation</vt:lpstr>
      <vt:lpstr>Math-Driven Mini Project Linear Regression from Scratch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Probability Theory and Random Variables</vt:lpstr>
      <vt:lpstr>PowerPoint Presentation</vt:lpstr>
      <vt:lpstr>PowerPoint Presentation</vt:lpstr>
      <vt:lpstr>PowerPoint Presentation</vt:lpstr>
      <vt:lpstr>PowerPoint Presentation</vt:lpstr>
      <vt:lpstr>Probability Distributions in Machine Learning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Statistical Inference - Estimation and Confidence Intervals</vt:lpstr>
      <vt:lpstr>PowerPoint Presentation</vt:lpstr>
      <vt:lpstr>PowerPoint Presentation</vt:lpstr>
      <vt:lpstr>PowerPoint Presentation</vt:lpstr>
      <vt:lpstr>PowerPoint Presentation</vt:lpstr>
      <vt:lpstr>Hypothesis Testing and  P-Values</vt:lpstr>
      <vt:lpstr>PowerPoint Presentation</vt:lpstr>
      <vt:lpstr>PowerPoint Presentation</vt:lpstr>
      <vt:lpstr>PowerPoint Presentation</vt:lpstr>
      <vt:lpstr>PowerPoint Presentation</vt:lpstr>
      <vt:lpstr>Types of Hypothesis Tests</vt:lpstr>
      <vt:lpstr>PowerPoint Presentation</vt:lpstr>
      <vt:lpstr>PowerPoint Presentation</vt:lpstr>
      <vt:lpstr>PowerPoint Presentation</vt:lpstr>
      <vt:lpstr>PowerPoint Presentation</vt:lpstr>
      <vt:lpstr>Correlation and Regression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Statistical Analysis Project – Analyzing Real-World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Machine Learning Basics and Terminology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Supervised Learning and Regression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Regression Models Polynomial Regression and Regularization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Classification and Logistic Regression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 Evaluation and Cross-Validation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k-Nearest Neighbors (k-NN) Algorithm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Supervised Learning  Mini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Feature Engineering</vt:lpstr>
      <vt:lpstr>PowerPoint Presentation</vt:lpstr>
      <vt:lpstr>PowerPoint Presentation</vt:lpstr>
      <vt:lpstr>PowerPoint Presentation</vt:lpstr>
      <vt:lpstr>PowerPoint Presentation</vt:lpstr>
      <vt:lpstr>Data Scaling and Normalization</vt:lpstr>
      <vt:lpstr>PowerPoint Presentation</vt:lpstr>
      <vt:lpstr>PowerPoint Presentation</vt:lpstr>
      <vt:lpstr>PowerPoint Presentation</vt:lpstr>
      <vt:lpstr>PowerPoint Presentation</vt:lpstr>
      <vt:lpstr>Encoding Categorical Variables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 Selection Techniques</vt:lpstr>
      <vt:lpstr>PowerPoint Presentation</vt:lpstr>
      <vt:lpstr>PowerPoint Presentation</vt:lpstr>
      <vt:lpstr>PowerPoint Presentation</vt:lpstr>
      <vt:lpstr>Creating and Transforming Features</vt:lpstr>
      <vt:lpstr>PowerPoint Presentation</vt:lpstr>
      <vt:lpstr>PowerPoint Presentation</vt:lpstr>
      <vt:lpstr>PowerPoint Presentation</vt:lpstr>
      <vt:lpstr>PowerPoint Presentation</vt:lpstr>
      <vt:lpstr>Model Evaluation Techniques</vt:lpstr>
      <vt:lpstr>PowerPoint Presentation</vt:lpstr>
      <vt:lpstr>PowerPoint Presentation</vt:lpstr>
      <vt:lpstr>PowerPoint Presentation</vt:lpstr>
      <vt:lpstr>PowerPoint Presentation</vt:lpstr>
      <vt:lpstr>Cross-Validation and Hyperparameter Tuning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Ensemble Learning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Bagging and Random Forests</vt:lpstr>
      <vt:lpstr>PowerPoint Presentation</vt:lpstr>
      <vt:lpstr>PowerPoint Presentation</vt:lpstr>
      <vt:lpstr>PowerPoint Presentation</vt:lpstr>
      <vt:lpstr>PowerPoint Presentation</vt:lpstr>
      <vt:lpstr>Boosting and Gradient Boosting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XGBoost</vt:lpstr>
      <vt:lpstr>PowerPoint Presentation</vt:lpstr>
      <vt:lpstr>PowerPoint Presentation</vt:lpstr>
      <vt:lpstr>PowerPoint Presentation</vt:lpstr>
      <vt:lpstr>PowerPoint Presentation</vt:lpstr>
      <vt:lpstr>LightGBM and CatBoost</vt:lpstr>
      <vt:lpstr>PowerPoint Presentation</vt:lpstr>
      <vt:lpstr>PowerPoint Presentation</vt:lpstr>
      <vt:lpstr>PowerPoint Presentation</vt:lpstr>
      <vt:lpstr>PowerPoint Presentation</vt:lpstr>
      <vt:lpstr>Handling Imbalanced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Ensemble Learning Project – Comparing Models on a Real Dataset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Hyperparameter Tuning</vt:lpstr>
      <vt:lpstr>PowerPoint Presentation</vt:lpstr>
      <vt:lpstr>PowerPoint Presentation</vt:lpstr>
      <vt:lpstr>PowerPoint Presentation</vt:lpstr>
      <vt:lpstr>PowerPoint Presentation</vt:lpstr>
      <vt:lpstr>Grid Search and Random Search</vt:lpstr>
      <vt:lpstr>PowerPoint Presentation</vt:lpstr>
      <vt:lpstr>PowerPoint Presentation</vt:lpstr>
      <vt:lpstr>PowerPoint Presentation</vt:lpstr>
      <vt:lpstr>PowerPoint Presentation</vt:lpstr>
      <vt:lpstr>Advanced Hyperparameter Tuning with Bayesian Optimization</vt:lpstr>
      <vt:lpstr>PowerPoint Presentation</vt:lpstr>
      <vt:lpstr>PowerPoint Presentation</vt:lpstr>
      <vt:lpstr>PowerPoint Presentation</vt:lpstr>
      <vt:lpstr>PowerPoint Presentation</vt:lpstr>
      <vt:lpstr>Regularization Techniques for Model Optimization</vt:lpstr>
      <vt:lpstr>PowerPoint Presentation</vt:lpstr>
      <vt:lpstr>PowerPoint Presentation</vt:lpstr>
      <vt:lpstr>PowerPoint Presentation</vt:lpstr>
      <vt:lpstr>PowerPoint Presentation</vt:lpstr>
      <vt:lpstr>Cross-Validation and Model Evaluation Techniques</vt:lpstr>
      <vt:lpstr>PowerPoint Presentation</vt:lpstr>
      <vt:lpstr>PowerPoint Presentation</vt:lpstr>
      <vt:lpstr>PowerPoint Presentation</vt:lpstr>
      <vt:lpstr>PowerPoint Presentation</vt:lpstr>
      <vt:lpstr>Automated Hyperparameter Tuning with GridSearchCV and RandomizedSearchCV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Optimization Project – Building and Tuning a Final Model</vt:lpstr>
      <vt:lpstr>PowerPoint Presentation</vt:lpstr>
      <vt:lpstr>PowerPoint Presentation</vt:lpstr>
      <vt:lpstr>PowerPoint Presentation</vt:lpstr>
      <vt:lpstr>PowerPoint Presentation</vt:lpstr>
      <vt:lpstr>Introduction to  Deep Learning and Neural Networks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Forward Propagation and Activation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Loss Functions and Backpropagation</vt:lpstr>
      <vt:lpstr>PowerPoint Presentation</vt:lpstr>
      <vt:lpstr>PowerPoint Presentation</vt:lpstr>
      <vt:lpstr>PowerPoint Presentation</vt:lpstr>
      <vt:lpstr>PowerPoint Presentation</vt:lpstr>
      <vt:lpstr>Gradient Descent and Optimization Techniques</vt:lpstr>
      <vt:lpstr>PowerPoint Presentation</vt:lpstr>
      <vt:lpstr>PowerPoint Presentation</vt:lpstr>
      <vt:lpstr>PowerPoint Presentation</vt:lpstr>
      <vt:lpstr>PowerPoint Presentation</vt:lpstr>
      <vt:lpstr>Building Neural Networks with TensorFlow and Keras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Neural Networks with PyTorch</vt:lpstr>
      <vt:lpstr>PowerPoint Presentation</vt:lpstr>
      <vt:lpstr>PowerPoint Presentation</vt:lpstr>
      <vt:lpstr>PowerPoint Presentation</vt:lpstr>
      <vt:lpstr>PowerPoint Presentation</vt:lpstr>
      <vt:lpstr>Neural Network Project – Image Classification on CIFAR-10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Convolutional Neural Networks</vt:lpstr>
      <vt:lpstr>PowerPoint Presentation</vt:lpstr>
      <vt:lpstr>PowerPoint Presentation</vt:lpstr>
      <vt:lpstr>PowerPoint Presentation</vt:lpstr>
      <vt:lpstr>PowerPoint Presentation</vt:lpstr>
      <vt:lpstr>Convolutional Layers and Filters</vt:lpstr>
      <vt:lpstr>PowerPoint Presentation</vt:lpstr>
      <vt:lpstr>PowerPoint Presentation</vt:lpstr>
      <vt:lpstr>PowerPoint Presentation</vt:lpstr>
      <vt:lpstr>PowerPoint Presentation</vt:lpstr>
      <vt:lpstr>Pooling Layers and Dimensionality Reduction</vt:lpstr>
      <vt:lpstr>PowerPoint Presentation</vt:lpstr>
      <vt:lpstr>PowerPoint Presentation</vt:lpstr>
      <vt:lpstr>PowerPoint Presentation</vt:lpstr>
      <vt:lpstr>PowerPoint Presentation</vt:lpstr>
      <vt:lpstr>Building CNN Architectures with Keras and TensorFlow</vt:lpstr>
      <vt:lpstr>PowerPoint Presentation</vt:lpstr>
      <vt:lpstr>PowerPoint Presentation</vt:lpstr>
      <vt:lpstr>PowerPoint Presentation</vt:lpstr>
      <vt:lpstr>PowerPoint Presentation</vt:lpstr>
      <vt:lpstr>Building CNN Architectures with PyTorch</vt:lpstr>
      <vt:lpstr>PowerPoint Presentation</vt:lpstr>
      <vt:lpstr>PowerPoint Presentation</vt:lpstr>
      <vt:lpstr>PowerPoint Presentation</vt:lpstr>
      <vt:lpstr>PowerPoint Presentation</vt:lpstr>
      <vt:lpstr>Regularization and Data Augmentation for CNNs</vt:lpstr>
      <vt:lpstr>PowerPoint Presentation</vt:lpstr>
      <vt:lpstr>PowerPoint Presentation</vt:lpstr>
      <vt:lpstr>PowerPoint Presentation</vt:lpstr>
      <vt:lpstr>PowerPoint Presentation</vt:lpstr>
      <vt:lpstr>CNN Project  Image Classification on Fashion MNIST or CIFAR-10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Sequence Modeling and RNNs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RNN Architecture and Backpropagation Through Time (BPTT)</vt:lpstr>
      <vt:lpstr>PowerPoint Presentation</vt:lpstr>
      <vt:lpstr>PowerPoint Presentation</vt:lpstr>
      <vt:lpstr>PowerPoint Presentation</vt:lpstr>
      <vt:lpstr>PowerPoint Presentation</vt:lpstr>
      <vt:lpstr>Long Short-Term Memory (LSTM) Networks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Gated Recurrent Units (GRUs)</vt:lpstr>
      <vt:lpstr>PowerPoint Presentation</vt:lpstr>
      <vt:lpstr>PowerPoint Presentation</vt:lpstr>
      <vt:lpstr>PowerPoint Presentation</vt:lpstr>
      <vt:lpstr>PowerPoint Presentation</vt:lpstr>
      <vt:lpstr>Text Preprocessing and Word Embeddings for RNNs</vt:lpstr>
      <vt:lpstr>PowerPoint Presentation</vt:lpstr>
      <vt:lpstr>PowerPoint Presentation</vt:lpstr>
      <vt:lpstr>PowerPoint Presentation</vt:lpstr>
      <vt:lpstr>PowerPoint Presentation</vt:lpstr>
      <vt:lpstr>Sequence-to-Sequence Models and Applications</vt:lpstr>
      <vt:lpstr>PowerPoint Presentation</vt:lpstr>
      <vt:lpstr>PowerPoint Presentation</vt:lpstr>
      <vt:lpstr>PowerPoint Presentation</vt:lpstr>
      <vt:lpstr>PowerPoint Presentation</vt:lpstr>
      <vt:lpstr>RNN Project  Sentiment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Attention Mechanisms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 Transformers Architecture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Self-Attention and Multi-Head Attention in Transformers</vt:lpstr>
      <vt:lpstr>PowerPoint Presentation</vt:lpstr>
      <vt:lpstr>PowerPoint Presentation</vt:lpstr>
      <vt:lpstr>PowerPoint Presentation</vt:lpstr>
      <vt:lpstr>PowerPoint Presentation</vt:lpstr>
      <vt:lpstr>Positional Encoding and Feed-Forward Networks</vt:lpstr>
      <vt:lpstr>PowerPoint Presentation</vt:lpstr>
      <vt:lpstr>PowerPoint Presentation</vt:lpstr>
      <vt:lpstr>PowerPoint Presentation</vt:lpstr>
      <vt:lpstr>PowerPoint Presentation</vt:lpstr>
      <vt:lpstr>Hands-On with Pre-Trained Transformers  BERT and 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Transformers  BERT Variants and GPT-3</vt:lpstr>
      <vt:lpstr>PowerPoint Presentation</vt:lpstr>
      <vt:lpstr>PowerPoint Presentation</vt:lpstr>
      <vt:lpstr>PowerPoint Presentation</vt:lpstr>
      <vt:lpstr>PowerPoint Presentation</vt:lpstr>
      <vt:lpstr>Transformer Project – Text Summarization or Translation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Transfer Learning</vt:lpstr>
      <vt:lpstr>PowerPoint Presentation</vt:lpstr>
      <vt:lpstr>PowerPoint Presentation</vt:lpstr>
      <vt:lpstr>PowerPoint Presentation</vt:lpstr>
      <vt:lpstr>PowerPoint Presentation</vt:lpstr>
      <vt:lpstr>Transfer Learning in Computer Vision</vt:lpstr>
      <vt:lpstr>PowerPoint Presentation</vt:lpstr>
      <vt:lpstr>PowerPoint Presentation</vt:lpstr>
      <vt:lpstr>PowerPoint Presentation</vt:lpstr>
      <vt:lpstr>PowerPoint Presentation</vt:lpstr>
      <vt:lpstr>Fine-Tuning Techniques in Computer Vision</vt:lpstr>
      <vt:lpstr>PowerPoint Presentation</vt:lpstr>
      <vt:lpstr>PowerPoint Presentation</vt:lpstr>
      <vt:lpstr>PowerPoint Presentation</vt:lpstr>
      <vt:lpstr>PowerPoint Presentation</vt:lpstr>
      <vt:lpstr>Transfer Learning in NLP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Fine-Tuning  Techniques in NLP</vt:lpstr>
      <vt:lpstr>PowerPoint Presentation</vt:lpstr>
      <vt:lpstr>PowerPoint Presentation</vt:lpstr>
      <vt:lpstr>PowerPoint Presentation</vt:lpstr>
      <vt:lpstr>PowerPoint Presentation</vt:lpstr>
      <vt:lpstr>Domain Adaptation and Transfer Learning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Transfer Learning Project  Fine-Tuning for a Custom Task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 to Transfer Learning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Aranha, Vivian</cp:lastModifiedBy>
  <cp:revision>475</cp:revision>
  <dcterms:modified xsi:type="dcterms:W3CDTF">2024-12-17T19:13:22Z</dcterms:modified>
</cp:coreProperties>
</file>